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AC3AD49-9685-4ED8-BDAB-BB4A0CF52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1A57F1-3729-4787-A612-452818077E85}" type="datetimeFigureOut">
              <a:rPr lang="ru-RU" smtClean="0"/>
              <a:pPr/>
              <a:t>20.02.2015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D%D0%B8%D0%BC%D0%B0%D0%BD%D0%B8%D0%B5" TargetMode="External"/><Relationship Id="rId2" Type="http://schemas.openxmlformats.org/officeDocument/2006/relationships/hyperlink" Target="http://ru.wikipedia.org/wiki/%D0%9F%D0%B0%D0%BC%D1%8F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%D0%AD%D0%BC%D0%BE%D1%86%D0%B8%D0%B8" TargetMode="External"/><Relationship Id="rId4" Type="http://schemas.openxmlformats.org/officeDocument/2006/relationships/hyperlink" Target="http://ru.wikipedia.org/wiki/%D0%9C%D1%8B%D1%88%D0%BB%D0%B5%D0%BD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488832" cy="15121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sz="4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задержка психического развития?</a:t>
            </a:r>
            <a:endParaRPr lang="ru-RU" sz="48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766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детский сад №21 компенсирующего вида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города Санкт-Петербурга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623731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 2015г.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36510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  Сухрякова А.Н.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Дмитриева О.А.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11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2592288"/>
          </a:xfrm>
        </p:spPr>
        <p:txBody>
          <a:bodyPr/>
          <a:lstStyle/>
          <a:p>
            <a:r>
              <a:rPr lang="ru-RU" sz="2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Задержка психического развития</a:t>
            </a:r>
            <a:r>
              <a:rPr lang="ru-RU" sz="2400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(ЗПР</a:t>
            </a:r>
            <a:r>
              <a:rPr lang="ru-RU" sz="2400" dirty="0">
                <a:solidFill>
                  <a:schemeClr val="tx1"/>
                </a:solidFill>
              </a:rPr>
              <a:t>) — </a:t>
            </a:r>
            <a:r>
              <a:rPr lang="ru-RU" sz="2400" dirty="0" smtClean="0">
                <a:solidFill>
                  <a:schemeClr val="tx1"/>
                </a:solidFill>
              </a:rPr>
              <a:t>это нарушение </a:t>
            </a:r>
            <a:r>
              <a:rPr lang="ru-RU" sz="2400" dirty="0">
                <a:solidFill>
                  <a:schemeClr val="tx1"/>
                </a:solidFill>
              </a:rPr>
              <a:t>нормального темпа психического развития, когда отдельные психические функции </a:t>
            </a:r>
            <a:r>
              <a:rPr lang="ru-RU" sz="2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sz="2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 tooltip="Память"/>
              </a:rPr>
              <a:t>память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 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 tooltip="Внимание"/>
              </a:rPr>
              <a:t>внимание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 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 tooltip="Мышление"/>
              </a:rPr>
              <a:t>мышление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 </a:t>
            </a:r>
            <a:r>
              <a:rPr lang="ru-RU" sz="2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5" tooltip="Эмоции"/>
              </a:rPr>
              <a:t>эмоционально - волевая 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5" tooltip="Эмоции"/>
              </a:rPr>
              <a:t>сфера</a:t>
            </a:r>
            <a:r>
              <a:rPr lang="ru-RU" sz="24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2400" dirty="0">
                <a:solidFill>
                  <a:schemeClr val="tx1"/>
                </a:solidFill>
              </a:rPr>
              <a:t>отстают в своём развитии от принятых психологических норм для данного возраста. </a:t>
            </a:r>
          </a:p>
        </p:txBody>
      </p:sp>
      <p:pic>
        <p:nvPicPr>
          <p:cNvPr id="8" name="Содержимое 7" descr="3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2483768" y="3284984"/>
            <a:ext cx="3744416" cy="3187824"/>
          </a:xfrm>
        </p:spPr>
      </p:pic>
    </p:spTree>
    <p:extLst>
      <p:ext uri="{BB962C8B-B14F-4D97-AF65-F5344CB8AC3E}">
        <p14:creationId xmlns="" xmlns:p14="http://schemas.microsoft.com/office/powerpoint/2010/main" val="1498623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 </a:t>
            </a:r>
            <a:endParaRPr lang="ru-RU" sz="4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5420072"/>
          </a:xfrm>
        </p:spPr>
        <p:txBody>
          <a:bodyPr>
            <a:normAutofit fontScale="25000" lnSpcReduction="20000"/>
          </a:bodyPr>
          <a:lstStyle/>
          <a:p>
            <a:pPr marL="114300" indent="0" algn="ctr">
              <a:lnSpc>
                <a:spcPct val="170000"/>
              </a:lnSpc>
              <a:buNone/>
            </a:pPr>
            <a:r>
              <a:rPr lang="ru-RU" sz="11200" b="1" dirty="0">
                <a:solidFill>
                  <a:srgbClr val="FF0000"/>
                </a:solidFill>
              </a:rPr>
              <a:t>Неблагоприятное течение беременности:</a:t>
            </a:r>
            <a:endParaRPr lang="ru-RU" sz="11200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матери во время беременности (краснуха, паротит, грипп);</a:t>
            </a:r>
          </a:p>
          <a:p>
            <a:pPr lvl="0">
              <a:lnSpc>
                <a:spcPct val="12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заболевания матери (порок сердца, диабет, заболевания щитовидной железы);</a:t>
            </a:r>
          </a:p>
          <a:p>
            <a:pPr lvl="0">
              <a:lnSpc>
                <a:spcPct val="17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токсикозы, особенно второй половины беременности;</a:t>
            </a:r>
          </a:p>
          <a:p>
            <a:pPr lvl="0">
              <a:lnSpc>
                <a:spcPct val="17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токсоплазмоз;</a:t>
            </a:r>
          </a:p>
          <a:p>
            <a:pPr lvl="0">
              <a:lnSpc>
                <a:spcPct val="12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интоксикации организма матери вследствие употребления алкоголя, никотина, наркотиков, химических и лекарственных препаратов, гормонов;</a:t>
            </a:r>
          </a:p>
          <a:p>
            <a:pPr lvl="0">
              <a:lnSpc>
                <a:spcPct val="120000"/>
              </a:lnSpc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несовместимость крови матери и младенца по резус-фактору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213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Патология родов: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вследствие механического повреждения плода при использовании различных средств родовспоможения (например, наложении щипцов);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 новорожденных и ее угроза.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Социальные факторы: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запущенность в результате ограниченного эмоционального контакта с ребенком как на ранних этапах развития (до трех лет), так и в более поздние возрастные этапы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воспитания, частые психотравмирующие ситуации в жизни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233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136904" cy="850106"/>
          </a:xfrm>
        </p:spPr>
        <p:txBody>
          <a:bodyPr/>
          <a:lstStyle/>
          <a:p>
            <a:pPr algn="ctr"/>
            <a:r>
              <a:rPr lang="ru-RU" sz="32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детей с ЗПР</a:t>
            </a:r>
            <a:endParaRPr lang="ru-RU" sz="32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276056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эмоционально-волевой сферы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внимания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восприятия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памяти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речи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навыков общения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развитии всех форм мышления</a:t>
            </a:r>
            <a:r>
              <a:rPr lang="ru-RU" sz="3000" dirty="0">
                <a:solidFill>
                  <a:srgbClr val="002060"/>
                </a:solidFill>
              </a:rPr>
              <a:t> </a:t>
            </a:r>
            <a:endParaRPr lang="ru-RU" sz="3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познавательной активности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работоспособности</a:t>
            </a:r>
          </a:p>
          <a:p>
            <a:pPr>
              <a:lnSpc>
                <a:spcPct val="150000"/>
              </a:lnSpc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675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преодолеть ЗПР?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36192"/>
            <a:ext cx="4464496" cy="45902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лечение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Психокоррекционное воздействие (совместная деятельность с детьми в детском саду)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дефектолога, психолога, логопеда, педагога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родителями жизнедеятельности ребенка дома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Детские иллюстрации Владимира Трубицына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932040" y="1340768"/>
            <a:ext cx="324036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1494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2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Психокорреционная работа в детском саду</a:t>
            </a:r>
            <a:endParaRPr lang="ru-RU" sz="32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24536" cy="5472608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утомляемости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занятий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об окружающем мире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высших психических функций: памяти, внимания, мышления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такта.</a:t>
            </a:r>
          </a:p>
          <a:p>
            <a:endParaRPr lang="ru-RU" sz="2400" dirty="0"/>
          </a:p>
        </p:txBody>
      </p:sp>
      <p:pic>
        <p:nvPicPr>
          <p:cNvPr id="7" name="Содержимое 6" descr="bez / VFL.Ru это, фотохостинг без регистрации, и быстрый хостинг изображений.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16016" y="1844824"/>
            <a:ext cx="352839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15971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Рекомендации для родителей</a:t>
            </a:r>
            <a:endParaRPr lang="ru-RU" sz="3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859216" cy="53480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делами и учёбой своих детей: спрашивайте у самих ребят, у воспитателей об их успехах.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своих детей: читайте с ними книги с последующим обсуждением, говорите о событиях и новостях в городе, мире.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здоровьем детей, не отправляйте больных в детский сад до полного выздоровления.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нужно запомнить какую-нибудь информацию, то повторите её с ним несколько раз.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такт в беседе с ребёнком.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заставляйте долго заниматься чем-нибудь одним – ребёнок быстро утомляется, лучше чередуйте занятия.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какой-нибудь кружок – дети очень любят выступать, петь, рисовать.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3142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Литература для родителей</a:t>
            </a:r>
            <a:endParaRPr lang="ru-RU" sz="3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36192"/>
            <a:ext cx="4968552" cy="45902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</a:rPr>
              <a:t>Кондратьева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Ю</a:t>
            </a:r>
            <a:r>
              <a:rPr lang="ru-RU" dirty="0"/>
              <a:t>. </a:t>
            </a:r>
            <a:r>
              <a:rPr lang="ru-RU" dirty="0">
                <a:solidFill>
                  <a:srgbClr val="002060"/>
                </a:solidFill>
              </a:rPr>
              <a:t>"</a:t>
            </a:r>
            <a:r>
              <a:rPr lang="ru-RU" b="1" dirty="0">
                <a:solidFill>
                  <a:srgbClr val="002060"/>
                </a:solidFill>
              </a:rPr>
              <a:t>Если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ребенка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задержка психического развития</a:t>
            </a:r>
            <a:r>
              <a:rPr lang="ru-RU" dirty="0">
                <a:solidFill>
                  <a:srgbClr val="002060"/>
                </a:solidFill>
              </a:rPr>
              <a:t>..." </a:t>
            </a:r>
            <a:endParaRPr lang="ru-RU" dirty="0" smtClean="0">
              <a:solidFill>
                <a:srgbClr val="002060"/>
              </a:solidFill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Издательство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«Детство-Пресс» 2011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Объект 4" descr="http://www.audiobooks.ua/pimages/32/300/113315.jpg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632670" cy="372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3660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309</TotalTime>
  <Words>377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Что такое задержка психического развития?</vt:lpstr>
      <vt:lpstr>Задержка психического развития (ЗПР) — это нарушение нормального темпа психического развития, когда отдельные психические функции (память, внимание, мышление,  эмоционально - волевая сфера) отстают в своём развитии от принятых психологических норм для данного возраста. </vt:lpstr>
      <vt:lpstr>Причины возникновения </vt:lpstr>
      <vt:lpstr>Слайд 4</vt:lpstr>
      <vt:lpstr>Особенности развития детей с ЗПР</vt:lpstr>
      <vt:lpstr>Как преодолеть ЗПР?</vt:lpstr>
      <vt:lpstr>Психокорреционная работа в детском саду</vt:lpstr>
      <vt:lpstr>Рекомендации для родителей</vt:lpstr>
      <vt:lpstr>Литература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задержка психического развития?</dc:title>
  <dc:creator>HP</dc:creator>
  <cp:lastModifiedBy>Глеб</cp:lastModifiedBy>
  <cp:revision>31</cp:revision>
  <dcterms:created xsi:type="dcterms:W3CDTF">2013-11-24T11:58:06Z</dcterms:created>
  <dcterms:modified xsi:type="dcterms:W3CDTF">2015-02-20T17:07:26Z</dcterms:modified>
</cp:coreProperties>
</file>