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2137-DA95-449F-9868-CA6CDF648BCE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88D5-9245-4BE2-B376-D76655181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6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2137-DA95-449F-9868-CA6CDF648BCE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88D5-9245-4BE2-B376-D76655181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1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2137-DA95-449F-9868-CA6CDF648BCE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88D5-9245-4BE2-B376-D76655181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2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2137-DA95-449F-9868-CA6CDF648BCE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88D5-9245-4BE2-B376-D76655181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9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2137-DA95-449F-9868-CA6CDF648BCE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88D5-9245-4BE2-B376-D76655181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7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2137-DA95-449F-9868-CA6CDF648BCE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88D5-9245-4BE2-B376-D76655181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7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2137-DA95-449F-9868-CA6CDF648BCE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88D5-9245-4BE2-B376-D76655181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6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2137-DA95-449F-9868-CA6CDF648BCE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88D5-9245-4BE2-B376-D76655181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2137-DA95-449F-9868-CA6CDF648BCE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88D5-9245-4BE2-B376-D76655181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2137-DA95-449F-9868-CA6CDF648BCE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88D5-9245-4BE2-B376-D76655181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5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2137-DA95-449F-9868-CA6CDF648BCE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88D5-9245-4BE2-B376-D76655181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7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2137-DA95-449F-9868-CA6CDF648BCE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D88D5-9245-4BE2-B376-D76655181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7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езентации\ах ты, берёза\играем вместе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1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презентации\ах ты, берёза\играем вместе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3" y="29183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презентации\ах ты, берёза\играем вместе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7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презентации\ах ты, берёза\играем вместе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94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езентации\ах ты, берёза\играем вместе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83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езентации\ах ты, берёза\играем вместе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75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резентации\ах ты, берёза\играем вместе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039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5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езентации\ах ты, берёза\играем вместе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21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77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презентации\ах ты, берёза\играем вместе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9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презентации\ах ты, берёза\играем вместе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8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презентации\ах ты, берёза\играем вместе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презентации\ах ты, берёза\играем вместе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30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1</cp:revision>
  <dcterms:created xsi:type="dcterms:W3CDTF">2013-06-09T09:04:00Z</dcterms:created>
  <dcterms:modified xsi:type="dcterms:W3CDTF">2013-06-09T09:07:08Z</dcterms:modified>
</cp:coreProperties>
</file>