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62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0B7A-221F-4258-905A-CAEF88266A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4E7-DDEA-4519-98FE-52259C5D8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68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0B7A-221F-4258-905A-CAEF88266A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4E7-DDEA-4519-98FE-52259C5D8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16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0B7A-221F-4258-905A-CAEF88266A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4E7-DDEA-4519-98FE-52259C5D8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6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0B7A-221F-4258-905A-CAEF88266A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4E7-DDEA-4519-98FE-52259C5D8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34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0B7A-221F-4258-905A-CAEF88266A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4E7-DDEA-4519-98FE-52259C5D8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4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0B7A-221F-4258-905A-CAEF88266A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4E7-DDEA-4519-98FE-52259C5D8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0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0B7A-221F-4258-905A-CAEF88266A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4E7-DDEA-4519-98FE-52259C5D8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8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0B7A-221F-4258-905A-CAEF88266A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4E7-DDEA-4519-98FE-52259C5D8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02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0B7A-221F-4258-905A-CAEF88266A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4E7-DDEA-4519-98FE-52259C5D8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8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0B7A-221F-4258-905A-CAEF88266A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4E7-DDEA-4519-98FE-52259C5D8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1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70B7A-221F-4258-905A-CAEF88266A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64E7-DDEA-4519-98FE-52259C5D8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2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0B7A-221F-4258-905A-CAEF88266AE1}" type="datetimeFigureOut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F64E7-DDEA-4519-98FE-52259C5D8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8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к речевой карте\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196752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Исследование  </a:t>
            </a:r>
            <a:r>
              <a:rPr lang="ru-RU" sz="32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звуко</a:t>
            </a:r>
            <a:r>
              <a:rPr lang="ru-RU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-слоговой </a:t>
            </a:r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структуры слов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66"/>
                </a:solidFill>
              </a:rPr>
              <a:t>Учитель-логопед  Михайлова Е.С.</a:t>
            </a:r>
          </a:p>
          <a:p>
            <a:pPr algn="ctr"/>
            <a:r>
              <a:rPr lang="ru-RU" b="1" dirty="0">
                <a:solidFill>
                  <a:srgbClr val="FF0066"/>
                </a:solidFill>
              </a:rPr>
              <a:t>ГБДОУ №121 Выборгского района </a:t>
            </a:r>
            <a:r>
              <a:rPr lang="ru-RU" b="1" dirty="0" err="1">
                <a:solidFill>
                  <a:srgbClr val="FF0066"/>
                </a:solidFill>
              </a:rPr>
              <a:t>Спб</a:t>
            </a:r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2050" name="Picture 2" descr="C:\Users\Елена\Desktop\картинки,векторы\незнайка\85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58" y="2752722"/>
            <a:ext cx="2548483" cy="254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1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к речевой карте\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548680"/>
            <a:ext cx="3619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Comic Sans MS" panose="030F0702030302020204" pitchFamily="66" charset="0"/>
              </a:rPr>
              <a:t>Что ты видишь на картинках?</a:t>
            </a:r>
          </a:p>
        </p:txBody>
      </p:sp>
      <p:pic>
        <p:nvPicPr>
          <p:cNvPr id="3074" name="Picture 2" descr="C:\Users\Елена\Desktop\к речевой карте\домик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7268"/>
            <a:ext cx="2232248" cy="256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Desktop\к речевой карте\мост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795" y="1395688"/>
            <a:ext cx="2435309" cy="182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лена\Desktop\к речевой карте\134660482349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74087"/>
            <a:ext cx="2880320" cy="22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Елена\Desktop\к речевой карте\хлеб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933056"/>
            <a:ext cx="2458920" cy="184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Елена\Desktop\к речевой карте\кот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33" y="3515312"/>
            <a:ext cx="2261934" cy="226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7" y="3846937"/>
            <a:ext cx="2201982" cy="193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1906" y="3480467"/>
            <a:ext cx="2170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Дом   Снег   Крыша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28623" y="3330646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Мостик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15121" y="3406846"/>
            <a:ext cx="698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Каша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69313" y="5877272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Хлеб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32143" y="5692606"/>
            <a:ext cx="811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Кошка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15121" y="5777246"/>
            <a:ext cx="941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Капуста</a:t>
            </a:r>
          </a:p>
        </p:txBody>
      </p:sp>
    </p:spTree>
    <p:extLst>
      <p:ext uri="{BB962C8B-B14F-4D97-AF65-F5344CB8AC3E}">
        <p14:creationId xmlns:p14="http://schemas.microsoft.com/office/powerpoint/2010/main" val="243123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к речевой карте\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548680"/>
            <a:ext cx="3619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Что ты видишь на картинках?</a:t>
            </a:r>
            <a:endParaRPr lang="ru-RU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3" name="Picture 7" descr="C:\Users\Елена\Desktop\к речевой карте\article_10094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8244"/>
            <a:ext cx="2808312" cy="206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Елена\Desktop\к речевой карте\сквозня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3957"/>
            <a:ext cx="2116533" cy="204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Елена\Desktop\к речевой карте\сковород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5718" y="982747"/>
            <a:ext cx="182182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Елена\Desktop\к речевой карте\1348463853_d0b2d18bd181d0bed0bad0b0d18f-d182d0b5d0bcd0bfd0b5d180d0b0d182d183d180d0b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70" y="3861048"/>
            <a:ext cx="2839020" cy="189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Елена\Desktop\к речевой карте\милиционер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623" y="3676872"/>
            <a:ext cx="1667724" cy="207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Елена\Desktop\к речевой карте\аквариум-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492" y="3746266"/>
            <a:ext cx="2830790" cy="21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29724" y="3315889"/>
            <a:ext cx="1254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Помидоры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9377" y="3242552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Сквозняк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95336" y="3140433"/>
            <a:ext cx="1242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Сковорода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37390" y="5869359"/>
            <a:ext cx="143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Температура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31252" y="5892012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Милиционер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75833" y="5962670"/>
            <a:ext cx="1151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Аквариум</a:t>
            </a:r>
          </a:p>
        </p:txBody>
      </p:sp>
    </p:spTree>
    <p:extLst>
      <p:ext uri="{BB962C8B-B14F-4D97-AF65-F5344CB8AC3E}">
        <p14:creationId xmlns:p14="http://schemas.microsoft.com/office/powerpoint/2010/main" val="373349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к речевой карте\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548680"/>
            <a:ext cx="3619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Что ты видишь на картинках?</a:t>
            </a:r>
            <a:endParaRPr lang="ru-RU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Елена\Desktop\к речевой карте\лекарств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19" y="959307"/>
            <a:ext cx="2304256" cy="21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лена\Desktop\к речевой карте\простокваш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570" y="1052632"/>
            <a:ext cx="2567704" cy="192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Елена\Desktop\к речевой карте\свист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91" y="105263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Елена\Desktop\к речевой карте\скворечни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61" y="3717033"/>
            <a:ext cx="144128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Елена\Desktop\к речевой карте\подснежник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42" y="3511016"/>
            <a:ext cx="3456384" cy="249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0261" y="3141684"/>
            <a:ext cx="1197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Лекарство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30765" y="3013073"/>
            <a:ext cx="957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Свисток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15863" y="3015443"/>
            <a:ext cx="1486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Простокваша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5878" y="5929355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Скворечник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83145" y="6009537"/>
            <a:ext cx="1418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Подснежник</a:t>
            </a:r>
          </a:p>
        </p:txBody>
      </p:sp>
    </p:spTree>
    <p:extLst>
      <p:ext uri="{BB962C8B-B14F-4D97-AF65-F5344CB8AC3E}">
        <p14:creationId xmlns:p14="http://schemas.microsoft.com/office/powerpoint/2010/main" val="426476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к речевой карте\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620688"/>
            <a:ext cx="3619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Что ты видишь на картинках?</a:t>
            </a:r>
            <a:endParaRPr lang="ru-RU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Елена\Desktop\к речевой карте\мальч.слепили снеговик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2518639" cy="214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Елена\Desktop\к речевой карте\motoc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68" y="3807042"/>
            <a:ext cx="2409056" cy="180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Елена\Desktop\к речевой карте\милиционе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570" y="3807042"/>
            <a:ext cx="1825541" cy="204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8628" y="3265587"/>
            <a:ext cx="309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Мальчики слепили снеговика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3193" y="3296365"/>
            <a:ext cx="32201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Водопроводчик чинит водопровод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3297897"/>
            <a:ext cx="2126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Волосы подстригают в парикмахерской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5694" y="5839539"/>
            <a:ext cx="3503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Милиционер ездит на мотоцикле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19816" y="5862356"/>
            <a:ext cx="3733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Регулировщик стоит на перекрёстке</a:t>
            </a:r>
          </a:p>
        </p:txBody>
      </p:sp>
      <p:pic>
        <p:nvPicPr>
          <p:cNvPr id="1027" name="Picture 3" descr="C:\Users\Елена\Desktop\к речевой карте\анимашки\158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24" y="876204"/>
            <a:ext cx="2389383" cy="238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к речевой карте\анимашки\kapper_1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72" y="620688"/>
            <a:ext cx="1438428" cy="255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к речевой карте\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Елена\Desktop\к речевой карте\анимашки\0_А_РАЗДЕЛИТЕЛЬ_АПЛОДИСМЕНТЫ_МОЛОДЕЦ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45" y="1665945"/>
            <a:ext cx="3526110" cy="352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58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75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26</cp:revision>
  <dcterms:created xsi:type="dcterms:W3CDTF">2015-01-23T18:58:08Z</dcterms:created>
  <dcterms:modified xsi:type="dcterms:W3CDTF">2015-01-24T12:01:25Z</dcterms:modified>
</cp:coreProperties>
</file>