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74" r:id="rId3"/>
    <p:sldId id="282" r:id="rId4"/>
    <p:sldId id="257" r:id="rId5"/>
    <p:sldId id="258" r:id="rId6"/>
    <p:sldId id="272" r:id="rId7"/>
    <p:sldId id="259" r:id="rId8"/>
    <p:sldId id="260" r:id="rId9"/>
    <p:sldId id="275" r:id="rId10"/>
    <p:sldId id="261" r:id="rId11"/>
    <p:sldId id="285" r:id="rId12"/>
    <p:sldId id="286" r:id="rId13"/>
    <p:sldId id="262" r:id="rId14"/>
    <p:sldId id="281" r:id="rId15"/>
    <p:sldId id="263" r:id="rId16"/>
    <p:sldId id="265" r:id="rId17"/>
    <p:sldId id="277" r:id="rId18"/>
    <p:sldId id="266" r:id="rId19"/>
    <p:sldId id="287" r:id="rId20"/>
    <p:sldId id="267" r:id="rId21"/>
    <p:sldId id="268" r:id="rId22"/>
    <p:sldId id="279" r:id="rId23"/>
    <p:sldId id="269" r:id="rId24"/>
    <p:sldId id="288" r:id="rId25"/>
    <p:sldId id="270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т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20T21:53:08.31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5T19:57:21.18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3824-04F9-40A7-8CD2-BE105DC5845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EFD3-4222-43D2-A0C0-EDB6FCB29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Карнавал-это</a:t>
            </a:r>
            <a:r>
              <a:rPr lang="ru-RU" b="1" i="1" baseline="0" dirty="0" smtClean="0"/>
              <a:t> праздник, на котором все обязательно должны как-то изменить свой облик. Главное, чтобы при этом тебя не узнали.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baseline="0" dirty="0" smtClean="0"/>
              <a:t>Главное, чтобы при этом тебя не узнали.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Интродукция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карнавал необычный. Это карнавал не людей, а животных:</a:t>
            </a:r>
            <a:r>
              <a:rPr lang="ru-RU" baseline="0" dirty="0" smtClean="0"/>
              <a:t> зверей, птиц, рыб. И он- музыкальный.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Устрашающе</a:t>
            </a:r>
            <a:r>
              <a:rPr lang="ru-RU" b="1" i="1" baseline="0" dirty="0" smtClean="0"/>
              <a:t> красив, он свиреп и </a:t>
            </a:r>
            <a:r>
              <a:rPr lang="ru-RU" b="1" i="1" baseline="0" dirty="0" err="1" smtClean="0"/>
              <a:t>желтогрив</a:t>
            </a:r>
            <a:r>
              <a:rPr lang="ru-RU" b="1" i="1" baseline="0" dirty="0" smtClean="0"/>
              <a:t>.</a:t>
            </a:r>
          </a:p>
          <a:p>
            <a:r>
              <a:rPr lang="ru-RU" b="1" i="1" baseline="0" dirty="0" smtClean="0"/>
              <a:t>Даже хвост совсем не </a:t>
            </a:r>
            <a:r>
              <a:rPr lang="ru-RU" b="1" i="1" baseline="0" dirty="0" err="1" smtClean="0"/>
              <a:t>прост-С</a:t>
            </a:r>
            <a:r>
              <a:rPr lang="ru-RU" b="1" i="1" baseline="0" dirty="0" smtClean="0"/>
              <a:t> кисточкою длинный хвост</a:t>
            </a:r>
          </a:p>
          <a:p>
            <a:r>
              <a:rPr lang="ru-RU" b="1" i="1" baseline="0" dirty="0" smtClean="0"/>
              <a:t>Лапы сильны и могучи. Рык несётся выше тучи.</a:t>
            </a:r>
          </a:p>
          <a:p>
            <a:r>
              <a:rPr lang="ru-RU" b="1" i="1" baseline="0" dirty="0" smtClean="0"/>
              <a:t>Ведь не зря он царь зверей-</a:t>
            </a:r>
          </a:p>
          <a:p>
            <a:r>
              <a:rPr lang="ru-RU" b="1" i="1" baseline="0" dirty="0" smtClean="0"/>
              <a:t>В жаркой Африке своей.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Праздничный марш льва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FD3-4222-43D2-A0C0-EDB6FCB2948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90;&#1072;&#1085;&#1103;\Downloads\&#1050;%20&#1057;&#1045;&#1053;%20&#1057;&#1040;&#1053;&#1057;%20&#1050;&#1040;&#1056;&#1053;&#1040;&#1042;&#1040;&#1051;%20&#1046;&#1048;&#1042;&#1054;&#1058;&#1053;&#1067;&#1061;%20&#1063;&#1045;&#1056;&#1045;&#1055;&#1040;&#1061;&#1048;%20&#1042;&#1051;&#1040;&#1044;&#1048;&#1052;&#1048;&#1056;%20&#1054;&#1042;&#1063;&#1048;&#1053;&#1053;&#1048;&#1050;&#1054;&#1042;%20&#1048;%20&#1048;&#1053;&#1057;&#1058;&#1056;&#1059;&#1052;%20&#1040;&#1053;&#1057;&#1040;&#1052;&#1041;&#1051;&#1068;%20&#1052;&#1054;&#1057;&#1050;%20&#1050;&#1054;&#1053;&#1057;&#1045;&#1056;&#1042;&#1040;&#1058;&#1054;&#1056;&#1048;&#1048;.mp4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90;&#1072;&#1085;&#1103;\Downloads\&#1072;&#1085;&#1090;&#1080;&#1083;&#1086;&#1087;&#1099;.mp4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cuments\&#1082;&#1077;&#1085;&#1075;&#1091;&#1088;&#1091;%20&#1084;&#1086;&#1081;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cuments\&#1050;&#1072;&#1084;&#1080;&#1083;&#1100;%20&#1057;&#1077;&#1085;-&#1057;&#1072;&#1085;&#1089;%20&#1051;&#1077;&#1073;&#1077;&#1076;&#1100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wnloads\&#1057;&#1077;&#1085;%20&#1057;&#1072;&#1085;&#1089;%20&#1050;&#1072;&#1088;&#1085;&#1072;&#1074;&#1072;&#1083;%20&#1078;&#1080;&#1074;&#1086;&#1090;&#1085;&#1099;&#1093;%20&#1057;&#1083;&#1086;&#1085;.mp4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cuments\&#1057;&#1077;&#1085;-&#1057;&#1072;&#1085;&#1089;%20&#1050;&#1072;&#1088;&#1085;&#1072;&#1074;&#1072;&#1083;%20&#1078;&#1080;&#1074;&#1086;&#1090;&#1085;&#1099;&#1093;-%20&#1040;&#1082;&#1074;&#1072;&#1088;&#1080;&#1091;&#1084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wnloads\&#1052;-&#1092;%20&#1057;&#1077;&#1085;-&#1057;&#1072;&#1085;&#1089;%20&#1050;&#1072;&#1088;&#1085;&#1072;&#1074;&#1072;&#1083;%20&#1078;&#1080;&#1074;&#1086;&#1090;&#1085;&#1099;&#1093;%20&#1060;&#1080;&#1085;&#1072;&#1083;%20Disney%20Fantasia%202000.flv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0;&#1072;&#1085;&#1103;\Downloads\&#1050;%20&#1057;&#1045;&#1053;%20&#1057;&#1040;&#1053;&#1057;%20&#1050;&#1040;&#1056;&#1053;&#1040;&#1042;&#1040;&#1051;%20&#1046;&#1048;&#1042;&#1054;&#1058;&#1053;&#1067;&#1061;%20&#1048;&#1053;&#1058;&#1056;&#1054;&#1044;&#1059;&#1050;&#1062;&#1048;&#1071;%20&#1048;%20&#1050;&#1054;&#1056;&#1054;&#1051;&#1045;&#1042;&#1057;&#1050;&#1048;&#1049;%20&#1052;&#1040;&#1056;&#1064;%20&#1051;&#1068;&#1042;&#1040;%20&#1042;&#1051;&#1040;&#1044;&#1048;&#1052;&#1048;&#1056;%20&#1054;&#1042;&#1063;&#1048;&#1053;&#1053;&#1048;&#1050;&#1054;&#1042;%20&#1048;%20&#1048;&#1053;&#1057;&#1058;&#1056;&#1059;&#1052;%20&#1040;&#1053;&#1057;&#1040;&#1052;&#1041;&#1051;&#1068;%20&#1052;&#1054;&#1057;&#1050;%20&#1050;&#1054;&#1053;&#1057;&#1045;&#1056;&#1042;&#1040;&#1058;&#1054;&#1056;&#1048;&#1048;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cuments\05%20&#1050;&#1086;&#1088;&#1086;&#1083;&#1077;&#1074;&#1089;&#1082;&#1080;&#1081;%20&#1084;&#1072;&#1088;&#1096;%20&#1083;&#1100;&#1074;&#1072;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0;&#1072;&#1085;&#1103;\Documents\&#1057;&#1077;&#1085;-&#1057;&#1072;&#1085;&#1089;%20&#1050;&#1091;&#1088;&#1099;%20&#1080;%20&#1087;&#1077;&#1090;&#1091;&#1093;&#1080;.._1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Карнавал животных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«Зоологическая фантазия»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по пьесам К. </a:t>
            </a:r>
            <a:r>
              <a:rPr lang="ru-RU" sz="2000" dirty="0" err="1" smtClean="0">
                <a:solidFill>
                  <a:schemeClr val="tx1"/>
                </a:solidFill>
              </a:rPr>
              <a:t>Сен-Санса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93465.jpgчерепа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622.jpgчерепах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0"/>
            <a:ext cx="5257800" cy="6858000"/>
          </a:xfrm>
        </p:spPr>
      </p:pic>
      <p:pic>
        <p:nvPicPr>
          <p:cNvPr id="5" name="К СЕН САНС КАРНАВАЛ ЖИВОТНЫХ ЧЕРЕПАХИ ВЛАДИМИР ОВЧИННИКОВ И ИНСТРУМ АНСАМБЛЬ МОСК КОНСЕРВАТОРИИ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862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83439205_350.jpgантилоп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399" cy="6858000"/>
          </a:xfrm>
        </p:spPr>
      </p:pic>
      <p:pic>
        <p:nvPicPr>
          <p:cNvPr id="5" name="антилопы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0"/>
            <a:ext cx="3741738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80304.pngкенгур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5638800" cy="60594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енгуру мо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53766.jpgкенгу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292100"/>
            <a:ext cx="8890000" cy="6273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0143.jpgлебе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миль Сен-Санс Лебед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15.jpgckj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172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ен Санс Карнавал животных Сло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783.jpgкарнава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954" y="186258"/>
            <a:ext cx="8081446" cy="66717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33347.jpgкон троб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2044"/>
            <a:ext cx="8229600" cy="61539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72.jpgаквариу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96310"/>
            <a:ext cx="7239000" cy="5552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н-Санс Карнавал животных- Аквариу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22.jpgчерепа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3112770" cy="2146738"/>
          </a:xfrm>
          <a:prstGeom prst="rect">
            <a:avLst/>
          </a:prstGeom>
        </p:spPr>
      </p:pic>
      <p:pic>
        <p:nvPicPr>
          <p:cNvPr id="4" name="Рисунок 3" descr="6190143.jpgлеб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429000"/>
            <a:ext cx="2581868" cy="1762125"/>
          </a:xfrm>
          <a:prstGeom prst="rect">
            <a:avLst/>
          </a:prstGeom>
        </p:spPr>
      </p:pic>
      <p:pic>
        <p:nvPicPr>
          <p:cNvPr id="5" name="Рисунок 4" descr="996514529.jpgаквариу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057400"/>
            <a:ext cx="2000250" cy="2667000"/>
          </a:xfrm>
          <a:prstGeom prst="rect">
            <a:avLst/>
          </a:prstGeom>
        </p:spPr>
      </p:pic>
      <p:pic>
        <p:nvPicPr>
          <p:cNvPr id="6" name="Рисунок 5" descr="desktopwallpapers.org.ua-15480.jpgкенгур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800600" y="381000"/>
            <a:ext cx="3200400" cy="2971800"/>
          </a:xfrm>
          <a:prstGeom prst="rect">
            <a:avLst/>
          </a:prstGeom>
        </p:spPr>
      </p:pic>
      <p:pic>
        <p:nvPicPr>
          <p:cNvPr id="7" name="Рисунок 6" descr="a015.jpgckj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495800"/>
            <a:ext cx="1524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-ф Сен-Санс Карнавал животных Финал Disney Fantasia 2000.fl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71758.jpgкарнав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405813" cy="7140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egкарнавал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 СЕН САНС КАРНАВАЛ ЖИВОТНЫХ ИНТРОДУКЦИЯ И КОРОЛЕВСКИЙ МАРШ ЛЬВА ВЛАДИМИР ОВЧИННИКОВ И ИНСТРУМ АНСАМБЛЬ МОСК КОНСЕРВАТОР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pic>
        <p:nvPicPr>
          <p:cNvPr id="5" name="К СЕН САНС КАРНАВАЛ ЖИВОТНЫХ ИНТРОДУКЦИЯ И КОРОЛЕВСКИЙ МАРШ ЛЬВА ВЛАДИМИР ОВЧИННИКОВ И ИНСТРУМ АНСАМБЛЬ МОСК КОНСЕРВАТОР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Камиль</a:t>
            </a:r>
            <a:r>
              <a:rPr lang="ru-RU" dirty="0" smtClean="0"/>
              <a:t> Сен-Санс</a:t>
            </a:r>
            <a:endParaRPr lang="ru-RU" dirty="0"/>
          </a:p>
        </p:txBody>
      </p:sp>
      <p:pic>
        <p:nvPicPr>
          <p:cNvPr id="4" name="Содержимое 3" descr="6965386.jpgпортрет сен санс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7828" y="1609725"/>
            <a:ext cx="3677743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7204.jpg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8305800" cy="6172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 Королевский марш ль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7202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lpics_ru_253093864_240x320.jpgktd e dj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6400"/>
            <a:ext cx="3581400" cy="4775200"/>
          </a:xfrm>
          <a:prstGeom prst="rect">
            <a:avLst/>
          </a:prstGeom>
        </p:spPr>
      </p:pic>
      <p:pic>
        <p:nvPicPr>
          <p:cNvPr id="4" name="Рисунок 3" descr="fonstola.ru-49500.jpgлев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1" y="1091236"/>
            <a:ext cx="3733800" cy="5081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ух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2716530" cy="2869574"/>
          </a:xfrm>
          <a:prstGeom prst="rect">
            <a:avLst/>
          </a:prstGeom>
        </p:spPr>
      </p:pic>
      <p:pic>
        <p:nvPicPr>
          <p:cNvPr id="3" name="Рисунок 2" descr="петух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895600"/>
            <a:ext cx="3429000" cy="31241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н-Санс Куры и петухи..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117</Words>
  <Application>Microsoft Office PowerPoint</Application>
  <PresentationFormat>Экран (4:3)</PresentationFormat>
  <Paragraphs>23</Paragraphs>
  <Slides>26</Slides>
  <Notes>8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Карнавал животных</vt:lpstr>
      <vt:lpstr>Слайд 2</vt:lpstr>
      <vt:lpstr>Слайд 3</vt:lpstr>
      <vt:lpstr>Камиль Сен-Санс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Карнавал животных</dc:title>
  <dc:creator>таня</dc:creator>
  <cp:lastModifiedBy>таня</cp:lastModifiedBy>
  <cp:revision>22</cp:revision>
  <dcterms:created xsi:type="dcterms:W3CDTF">2013-05-10T19:48:01Z</dcterms:created>
  <dcterms:modified xsi:type="dcterms:W3CDTF">2013-05-20T18:04:01Z</dcterms:modified>
</cp:coreProperties>
</file>