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6" r:id="rId4"/>
    <p:sldId id="268" r:id="rId5"/>
    <p:sldId id="272" r:id="rId6"/>
    <p:sldId id="273" r:id="rId7"/>
    <p:sldId id="277" r:id="rId8"/>
    <p:sldId id="275" r:id="rId9"/>
    <p:sldId id="260" r:id="rId10"/>
    <p:sldId id="258" r:id="rId11"/>
    <p:sldId id="261" r:id="rId12"/>
    <p:sldId id="271" r:id="rId13"/>
    <p:sldId id="278" r:id="rId14"/>
    <p:sldId id="285" r:id="rId15"/>
    <p:sldId id="280" r:id="rId16"/>
    <p:sldId id="291" r:id="rId17"/>
    <p:sldId id="264" r:id="rId18"/>
    <p:sldId id="283" r:id="rId19"/>
    <p:sldId id="284" r:id="rId20"/>
    <p:sldId id="265" r:id="rId21"/>
    <p:sldId id="287" r:id="rId22"/>
    <p:sldId id="288" r:id="rId23"/>
    <p:sldId id="289" r:id="rId24"/>
    <p:sldId id="259" r:id="rId25"/>
    <p:sldId id="282" r:id="rId26"/>
    <p:sldId id="300" r:id="rId27"/>
    <p:sldId id="293" r:id="rId28"/>
    <p:sldId id="30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79B1D-17E5-4FE2-B432-6079DF97969D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6BD8D32-2575-49D6-A578-ED8ED0A40CA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 – подготовительный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5D6FA-6F7F-4505-9D98-B1A61BB546BA}" type="parTrans" cxnId="{2F836DD2-3B59-4B4F-894D-6A3ADFC1F64C}">
      <dgm:prSet/>
      <dgm:spPr/>
      <dgm:t>
        <a:bodyPr/>
        <a:lstStyle/>
        <a:p>
          <a:endParaRPr lang="ru-RU"/>
        </a:p>
      </dgm:t>
    </dgm:pt>
    <dgm:pt modelId="{20F6AE31-400C-4D43-BE30-32AD824E1D9F}" type="sibTrans" cxnId="{2F836DD2-3B59-4B4F-894D-6A3ADFC1F64C}">
      <dgm:prSet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C9B95AE-0E72-4B0A-9334-EEF61184B2D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 - основной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A866A-BFF9-4EF1-B0F4-7FEA9CE641D1}" type="parTrans" cxnId="{0B1E6A08-42C9-423E-9200-07879DEE71F6}">
      <dgm:prSet/>
      <dgm:spPr/>
      <dgm:t>
        <a:bodyPr/>
        <a:lstStyle/>
        <a:p>
          <a:endParaRPr lang="ru-RU"/>
        </a:p>
      </dgm:t>
    </dgm:pt>
    <dgm:pt modelId="{B0B62F0D-8EE2-4379-B17B-70402A450F5B}" type="sibTrans" cxnId="{0B1E6A08-42C9-423E-9200-07879DEE71F6}">
      <dgm:prSet/>
      <dgm:spPr>
        <a:solidFill>
          <a:schemeClr val="accent4">
            <a:lumMod val="5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3117AF28-FE37-44FA-98D5-A992857D162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 - заключительный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34AC3-BBB7-4BE2-91F5-131F88B9C278}" type="parTrans" cxnId="{40D5A373-FEAC-4CCB-A924-5BACB975531C}">
      <dgm:prSet/>
      <dgm:spPr/>
      <dgm:t>
        <a:bodyPr/>
        <a:lstStyle/>
        <a:p>
          <a:endParaRPr lang="ru-RU"/>
        </a:p>
      </dgm:t>
    </dgm:pt>
    <dgm:pt modelId="{48534147-15F6-472D-9E3B-8CBE76342327}" type="sibTrans" cxnId="{40D5A373-FEAC-4CCB-A924-5BACB975531C}">
      <dgm:prSet/>
      <dgm:spPr/>
      <dgm:t>
        <a:bodyPr/>
        <a:lstStyle/>
        <a:p>
          <a:endParaRPr lang="ru-RU"/>
        </a:p>
      </dgm:t>
    </dgm:pt>
    <dgm:pt modelId="{468019B2-39FD-403F-83B5-FD57DD83730E}" type="pres">
      <dgm:prSet presAssocID="{E8D79B1D-17E5-4FE2-B432-6079DF9796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26965-9E2B-45EE-88FD-5670D2A842A4}" type="pres">
      <dgm:prSet presAssocID="{E8D79B1D-17E5-4FE2-B432-6079DF97969D}" presName="dummyMaxCanvas" presStyleCnt="0">
        <dgm:presLayoutVars/>
      </dgm:prSet>
      <dgm:spPr/>
    </dgm:pt>
    <dgm:pt modelId="{9DD9EE05-662F-4EF9-8944-203AEE4B2268}" type="pres">
      <dgm:prSet presAssocID="{E8D79B1D-17E5-4FE2-B432-6079DF9796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D2C3C-4BFC-483C-8C42-8B2D5DE289DC}" type="pres">
      <dgm:prSet presAssocID="{E8D79B1D-17E5-4FE2-B432-6079DF9796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8348E-A2F6-4138-B737-5B076239607D}" type="pres">
      <dgm:prSet presAssocID="{E8D79B1D-17E5-4FE2-B432-6079DF97969D}" presName="ThreeNodes_3" presStyleLbl="node1" presStyleIdx="2" presStyleCnt="3" custLinFactNeighborX="-55" custLinFactNeighborY="-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56CED-7090-400D-8B5E-D291D5EE9BCB}" type="pres">
      <dgm:prSet presAssocID="{E8D79B1D-17E5-4FE2-B432-6079DF97969D}" presName="ThreeConn_1-2" presStyleLbl="fgAccFollowNode1" presStyleIdx="0" presStyleCnt="2" custLinFactNeighborX="-2170" custLinFactNeighborY="-6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E8A69-1999-4B7A-92A5-BA33E19290E3}" type="pres">
      <dgm:prSet presAssocID="{E8D79B1D-17E5-4FE2-B432-6079DF9796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B90E9-932E-4FD9-AC4D-75FFEADF79F1}" type="pres">
      <dgm:prSet presAssocID="{E8D79B1D-17E5-4FE2-B432-6079DF9796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244EC-F757-48F2-95EE-E0F66D851F38}" type="pres">
      <dgm:prSet presAssocID="{E8D79B1D-17E5-4FE2-B432-6079DF9796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C3BBC-DAC5-439D-AC14-3F6D3B325223}" type="pres">
      <dgm:prSet presAssocID="{E8D79B1D-17E5-4FE2-B432-6079DF9796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FD68A3-A3FB-45BA-BFCF-6FBD38DEEA6E}" type="presOf" srcId="{8C9B95AE-0E72-4B0A-9334-EEF61184B2DB}" destId="{569244EC-F757-48F2-95EE-E0F66D851F38}" srcOrd="1" destOrd="0" presId="urn:microsoft.com/office/officeart/2005/8/layout/vProcess5"/>
    <dgm:cxn modelId="{8305C7A8-6948-41BF-942D-00D8A848349A}" type="presOf" srcId="{C6BD8D32-2575-49D6-A578-ED8ED0A40CA4}" destId="{707B90E9-932E-4FD9-AC4D-75FFEADF79F1}" srcOrd="1" destOrd="0" presId="urn:microsoft.com/office/officeart/2005/8/layout/vProcess5"/>
    <dgm:cxn modelId="{AA8E995B-DB27-48B8-8C40-58A2AC7ED486}" type="presOf" srcId="{3117AF28-FE37-44FA-98D5-A992857D1628}" destId="{9A88348E-A2F6-4138-B737-5B076239607D}" srcOrd="0" destOrd="0" presId="urn:microsoft.com/office/officeart/2005/8/layout/vProcess5"/>
    <dgm:cxn modelId="{4704CB5C-28E9-4937-9E08-FBC49766A925}" type="presOf" srcId="{3117AF28-FE37-44FA-98D5-A992857D1628}" destId="{B37C3BBC-DAC5-439D-AC14-3F6D3B325223}" srcOrd="1" destOrd="0" presId="urn:microsoft.com/office/officeart/2005/8/layout/vProcess5"/>
    <dgm:cxn modelId="{570CC5E4-F273-4EB2-BE2F-15C549E4F5FA}" type="presOf" srcId="{8C9B95AE-0E72-4B0A-9334-EEF61184B2DB}" destId="{718D2C3C-4BFC-483C-8C42-8B2D5DE289DC}" srcOrd="0" destOrd="0" presId="urn:microsoft.com/office/officeart/2005/8/layout/vProcess5"/>
    <dgm:cxn modelId="{5734DA3B-A2DA-4666-8405-FD56BA429583}" type="presOf" srcId="{C6BD8D32-2575-49D6-A578-ED8ED0A40CA4}" destId="{9DD9EE05-662F-4EF9-8944-203AEE4B2268}" srcOrd="0" destOrd="0" presId="urn:microsoft.com/office/officeart/2005/8/layout/vProcess5"/>
    <dgm:cxn modelId="{40D5A373-FEAC-4CCB-A924-5BACB975531C}" srcId="{E8D79B1D-17E5-4FE2-B432-6079DF97969D}" destId="{3117AF28-FE37-44FA-98D5-A992857D1628}" srcOrd="2" destOrd="0" parTransId="{3CF34AC3-BBB7-4BE2-91F5-131F88B9C278}" sibTransId="{48534147-15F6-472D-9E3B-8CBE76342327}"/>
    <dgm:cxn modelId="{2F836DD2-3B59-4B4F-894D-6A3ADFC1F64C}" srcId="{E8D79B1D-17E5-4FE2-B432-6079DF97969D}" destId="{C6BD8D32-2575-49D6-A578-ED8ED0A40CA4}" srcOrd="0" destOrd="0" parTransId="{5AF5D6FA-6F7F-4505-9D98-B1A61BB546BA}" sibTransId="{20F6AE31-400C-4D43-BE30-32AD824E1D9F}"/>
    <dgm:cxn modelId="{2D153611-21B0-4958-B038-66A7B5B29A3D}" type="presOf" srcId="{B0B62F0D-8EE2-4379-B17B-70402A450F5B}" destId="{E8AE8A69-1999-4B7A-92A5-BA33E19290E3}" srcOrd="0" destOrd="0" presId="urn:microsoft.com/office/officeart/2005/8/layout/vProcess5"/>
    <dgm:cxn modelId="{59E894BE-B3DE-47B9-97BA-51A0ED9E9F23}" type="presOf" srcId="{20F6AE31-400C-4D43-BE30-32AD824E1D9F}" destId="{D4B56CED-7090-400D-8B5E-D291D5EE9BCB}" srcOrd="0" destOrd="0" presId="urn:microsoft.com/office/officeart/2005/8/layout/vProcess5"/>
    <dgm:cxn modelId="{0B1E6A08-42C9-423E-9200-07879DEE71F6}" srcId="{E8D79B1D-17E5-4FE2-B432-6079DF97969D}" destId="{8C9B95AE-0E72-4B0A-9334-EEF61184B2DB}" srcOrd="1" destOrd="0" parTransId="{84EA866A-BFF9-4EF1-B0F4-7FEA9CE641D1}" sibTransId="{B0B62F0D-8EE2-4379-B17B-70402A450F5B}"/>
    <dgm:cxn modelId="{DAF56082-0F3D-4517-91B2-275459B4EAB5}" type="presOf" srcId="{E8D79B1D-17E5-4FE2-B432-6079DF97969D}" destId="{468019B2-39FD-403F-83B5-FD57DD83730E}" srcOrd="0" destOrd="0" presId="urn:microsoft.com/office/officeart/2005/8/layout/vProcess5"/>
    <dgm:cxn modelId="{B76E683B-A37F-4574-A5A7-5FD0677EB542}" type="presParOf" srcId="{468019B2-39FD-403F-83B5-FD57DD83730E}" destId="{D8826965-9E2B-45EE-88FD-5670D2A842A4}" srcOrd="0" destOrd="0" presId="urn:microsoft.com/office/officeart/2005/8/layout/vProcess5"/>
    <dgm:cxn modelId="{CA0BA643-1A66-4120-838E-1986239EC2EC}" type="presParOf" srcId="{468019B2-39FD-403F-83B5-FD57DD83730E}" destId="{9DD9EE05-662F-4EF9-8944-203AEE4B2268}" srcOrd="1" destOrd="0" presId="urn:microsoft.com/office/officeart/2005/8/layout/vProcess5"/>
    <dgm:cxn modelId="{8CC27D32-5F09-4F10-BD44-1E63DD344626}" type="presParOf" srcId="{468019B2-39FD-403F-83B5-FD57DD83730E}" destId="{718D2C3C-4BFC-483C-8C42-8B2D5DE289DC}" srcOrd="2" destOrd="0" presId="urn:microsoft.com/office/officeart/2005/8/layout/vProcess5"/>
    <dgm:cxn modelId="{C5E88657-6B04-4538-849B-370696DC338B}" type="presParOf" srcId="{468019B2-39FD-403F-83B5-FD57DD83730E}" destId="{9A88348E-A2F6-4138-B737-5B076239607D}" srcOrd="3" destOrd="0" presId="urn:microsoft.com/office/officeart/2005/8/layout/vProcess5"/>
    <dgm:cxn modelId="{32B980F6-5205-4778-A186-A1A108E7428D}" type="presParOf" srcId="{468019B2-39FD-403F-83B5-FD57DD83730E}" destId="{D4B56CED-7090-400D-8B5E-D291D5EE9BCB}" srcOrd="4" destOrd="0" presId="urn:microsoft.com/office/officeart/2005/8/layout/vProcess5"/>
    <dgm:cxn modelId="{AB57B226-F1E3-40EF-8120-468289D3156B}" type="presParOf" srcId="{468019B2-39FD-403F-83B5-FD57DD83730E}" destId="{E8AE8A69-1999-4B7A-92A5-BA33E19290E3}" srcOrd="5" destOrd="0" presId="urn:microsoft.com/office/officeart/2005/8/layout/vProcess5"/>
    <dgm:cxn modelId="{FE445005-D989-4045-9812-C6C51A143A42}" type="presParOf" srcId="{468019B2-39FD-403F-83B5-FD57DD83730E}" destId="{707B90E9-932E-4FD9-AC4D-75FFEADF79F1}" srcOrd="6" destOrd="0" presId="urn:microsoft.com/office/officeart/2005/8/layout/vProcess5"/>
    <dgm:cxn modelId="{33C948AC-C22F-4183-AA1A-D208A7CC09C5}" type="presParOf" srcId="{468019B2-39FD-403F-83B5-FD57DD83730E}" destId="{569244EC-F757-48F2-95EE-E0F66D851F38}" srcOrd="7" destOrd="0" presId="urn:microsoft.com/office/officeart/2005/8/layout/vProcess5"/>
    <dgm:cxn modelId="{D2833764-3F12-4013-85B4-0E36852E42C0}" type="presParOf" srcId="{468019B2-39FD-403F-83B5-FD57DD83730E}" destId="{B37C3BBC-DAC5-439D-AC14-3F6D3B325223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D9EE05-662F-4EF9-8944-203AEE4B2268}">
      <dsp:nvSpPr>
        <dsp:cNvPr id="0" name=""/>
        <dsp:cNvSpPr/>
      </dsp:nvSpPr>
      <dsp:spPr>
        <a:xfrm>
          <a:off x="0" y="0"/>
          <a:ext cx="6549127" cy="140415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tx1"/>
              </a:solidFill>
            </a:rPr>
            <a:t>I</a:t>
          </a:r>
          <a:r>
            <a:rPr lang="en-US" sz="3800" kern="1200" dirty="0" smtClean="0">
              <a:solidFill>
                <a:schemeClr val="tx1"/>
              </a:solidFill>
            </a:rPr>
            <a:t> </a:t>
          </a:r>
          <a:r>
            <a:rPr lang="ru-RU" sz="3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 – подготовительный</a:t>
          </a:r>
          <a:endParaRPr lang="ru-RU" sz="3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116186" cy="1404156"/>
      </dsp:txXfrm>
    </dsp:sp>
    <dsp:sp modelId="{718D2C3C-4BFC-483C-8C42-8B2D5DE289DC}">
      <dsp:nvSpPr>
        <dsp:cNvPr id="0" name=""/>
        <dsp:cNvSpPr/>
      </dsp:nvSpPr>
      <dsp:spPr>
        <a:xfrm>
          <a:off x="577864" y="1638182"/>
          <a:ext cx="6549127" cy="140415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3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 - основной</a:t>
          </a:r>
          <a:endParaRPr lang="ru-RU" sz="3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864" y="1638182"/>
        <a:ext cx="5058562" cy="1404156"/>
      </dsp:txXfrm>
    </dsp:sp>
    <dsp:sp modelId="{9A88348E-A2F6-4138-B737-5B076239607D}">
      <dsp:nvSpPr>
        <dsp:cNvPr id="0" name=""/>
        <dsp:cNvSpPr/>
      </dsp:nvSpPr>
      <dsp:spPr>
        <a:xfrm>
          <a:off x="1152126" y="3240361"/>
          <a:ext cx="6549127" cy="140415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3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 - заключительный</a:t>
          </a:r>
          <a:endParaRPr lang="ru-RU" sz="3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2126" y="3240361"/>
        <a:ext cx="5058562" cy="1404156"/>
      </dsp:txXfrm>
    </dsp:sp>
    <dsp:sp modelId="{D4B56CED-7090-400D-8B5E-D291D5EE9BCB}">
      <dsp:nvSpPr>
        <dsp:cNvPr id="0" name=""/>
        <dsp:cNvSpPr/>
      </dsp:nvSpPr>
      <dsp:spPr>
        <a:xfrm>
          <a:off x="5616620" y="1008112"/>
          <a:ext cx="912701" cy="912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5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616620" y="1008112"/>
        <a:ext cx="912701" cy="912701"/>
      </dsp:txXfrm>
    </dsp:sp>
    <dsp:sp modelId="{E8AE8A69-1999-4B7A-92A5-BA33E19290E3}">
      <dsp:nvSpPr>
        <dsp:cNvPr id="0" name=""/>
        <dsp:cNvSpPr/>
      </dsp:nvSpPr>
      <dsp:spPr>
        <a:xfrm>
          <a:off x="6214290" y="2693639"/>
          <a:ext cx="912701" cy="912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5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14290" y="2693639"/>
        <a:ext cx="912701" cy="91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6CF4B-002C-4C65-B7EC-BEF1FDDED21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A81EF-E9FE-4D21-AB81-52F3658BA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41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A81EF-E9FE-4D21-AB81-52F3658BA4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78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DD47-9CE6-43C7-8C32-101D6BAD3D06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DAA8E-D9A7-4E97-A090-66DC5687A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576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3522-5EBE-4A44-ABD5-1A24701082E0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734E-1246-4603-83B1-0367F4F59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991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AD7B-9525-49EB-9C68-A7B8ED82A7FA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C5C1-AC7C-4B66-9252-23AAA15A1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2860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3898-5AD7-46D1-BC8E-95542E42ABA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E083-6ACE-4C8D-B4C8-6F346D5E4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721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4A3C-3856-4B7D-A931-3E0C2F680D4A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6307-436B-42F6-90CB-7EC6FB69E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479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F4F0-1B25-4070-85DA-F936FEE262BA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97A3-2F95-4D2C-8952-1ADF213D4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5099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A3C9-CB8A-4DE4-990C-25354BC4D05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82D0-7FE8-4834-9FC5-A20D99AD5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174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FAA0-714D-449F-987A-5DA75DB2F35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68C5-24C1-442E-8962-7C85A75BA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764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C80C-1823-4886-8A61-52E666F416D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65BD-4A86-43D6-ADC1-9110DB7EE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210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5480-6BC4-40D0-8CDC-25F1B9CE9F5E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792A-7CCF-4419-8535-63097CD7A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118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02CF-0F50-41B3-864B-A91317297382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E1E8-26E1-4780-BA78-FD60FB80F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274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A8B613-A150-4DB7-9398-F2715E99CE03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AC9034-A185-46C6-AD99-D9CD335DB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1944215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«Каменский детский сад»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Богородского муниципального района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24936" cy="4464496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на тему: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мама лучшая на свете!»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Сухова Н.А.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средней группы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 anchor="t"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праздником – «День Матери»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представления детей о роли мамы в их жизни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доброе, заботливое отношение к маме, желание заботиться  и помогать ей;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к профессии  мамы, подчеркивать значимость ее труда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Активизировать работу с родителями, вовлечение их в воспитательно – образовательный процесс ДОУ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753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/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итоги реализации проекта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знаний детей о роли матери в жизни детей;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знаний о празднике «День матери»;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 профессиях своих мам;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сотрудничеству в реализации воспитательно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ДОУ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963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620688"/>
            <a:ext cx="9144000" cy="6858000"/>
          </a:xfrm>
        </p:spPr>
        <p:txBody>
          <a:bodyPr>
            <a:normAutofit/>
          </a:bodyPr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8459503"/>
              </p:ext>
            </p:extLst>
          </p:nvPr>
        </p:nvGraphicFramePr>
        <p:xfrm>
          <a:off x="107504" y="810373"/>
          <a:ext cx="8893495" cy="60439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3305"/>
                <a:gridCol w="7470190"/>
              </a:tblGrid>
              <a:tr h="74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Образовательная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Содержание работы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1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ndalus"/>
                        </a:rPr>
                        <a:t>Социально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ndalus"/>
                        </a:rPr>
                        <a:t> – коммуникативное развитие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Дидактические игры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«Одень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куклу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 «Дежурные», «Кому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что нужно для работы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Сюжетно-ролевые игры «Дочки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матери», «Семья»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ndalus"/>
                        </a:rPr>
                        <a:t>Познавательное развитие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Занятие на тему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«Наши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мамы»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Строительные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игры «Построим дом для мамы»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Просмотр мультфильма «Мама для мамонтенка»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42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ndalus"/>
                        </a:rPr>
                        <a:t>Речевое развитие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Беседа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«Профессия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моей мамы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»., «За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что мы любим свою маму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Чтение художественной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литературы:  сказки «Мама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для мамонтенка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 «Гуси-лебеди»;  «Сказка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 маму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  С. Маршак  «Сказка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 глупом мышонке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Заучивание стихотворений, загадок, пословиц и поговорок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маме.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Составление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рассказов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тему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«Как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я помогаю маме по дому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Рассматривание плакатов, иллюстраций по теме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87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ndalus" pitchFamily="18" charset="-78"/>
                        </a:rPr>
                        <a:t>Физическое развитие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Пальчиковые игры: «Посуда», «Наши мамы», «Мой дом», «Помощник», «Моя семья»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</a:b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Художественно</a:t>
                      </a:r>
                      <a:r>
                        <a:rPr lang="ru-RU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– эстетическое развитие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Рисование «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Портрет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моей мамочки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(совместная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деятельность с воспитателем)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«Новое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платье для мамы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Лепка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«Угощение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для мамы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Аппликация «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Поздравительная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открытка для мамы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47625" marR="47625" marT="47625" marB="47625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-108520" y="116632"/>
            <a:ext cx="9144000" cy="867534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основной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Организация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304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Юрич\Desktop\фото для аттестации\ФОТО ДЛЯ ПРОЕКТА ДЕНЬ МАТЕРИ\DSCN14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6902495">
            <a:off x="5419906" y="1212941"/>
            <a:ext cx="3035079" cy="2282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anchor="t"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началась наша работа!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286923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стали создавать информационный уголок о мамах, об их  профессиях, о Дне Матери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Юрич\Desktop\фото для аттестации\ФОТО ДЛЯ ПРОЕКТА ДЕНЬ МАТЕРИ\DSCN14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482905" cy="2612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Юрич\Desktop\фото для аттестации\ФОТО ДЛЯ ПРОЕКТА ДЕНЬ МАТЕРИ\DSCN13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60687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рич\Desktop\фото для аттестации\ФОТО ДЛЯ ПРОЕКТА ДЕНЬ МАТЕРИ\DSCN14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5863" y="4271498"/>
            <a:ext cx="2820481" cy="2115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5902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417638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Читали книги, пословицы, учили стихотворения, отгадывали загадки про мам, про мамины профессии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Юрич\Desktop\фото для аттестации\ФОТО ДЛЯ ПРОЕКТА ДЕНЬ МАТЕРИ\DSCN1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3379935" cy="281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Юрич\Desktop\фото для аттестации\ФОТО ДЛЯ ПРОЕКТА ДЕНЬ МАТЕРИ\DSCN14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3436">
            <a:off x="5895205" y="3109761"/>
            <a:ext cx="3066765" cy="23000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109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ч\Desktop\фото для аттестации\1332698320_8a9df7045f24c31f69887170f834c8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39246"/>
            <a:ext cx="329676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 anchor="t"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Посмотрели мультфильм    «Мама для мамонтенка»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Юрич\Desktop\фото для аттестации\img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90" y="4078396"/>
            <a:ext cx="336998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Юрич\Desktop\фото для аттестации\ФОТО ДЛЯ ПРОЕКТА ДЕНЬ МАТЕРИ\DSCN128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8" y="1628800"/>
            <a:ext cx="3348967" cy="282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557721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 anchor="t"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Рассматривали иллюстрации и все больше убеждались, что…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Юрич\Desktop\фото для аттестации\ФОТО ДЛЯ ПРОЕКТА ДЕНЬ МАТЕРИ\DSCN1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200" y="2216216"/>
            <a:ext cx="3547200" cy="266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1124744"/>
            <a:ext cx="4716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мама приносит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Игрушки, конфеты,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маму люблю 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за это.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песни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напевает,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скучно вдвоем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бывает.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ей открываю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все секреты.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маму люблю 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за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это…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282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Юрич\Desktop\фото для аттестации\ФОТО ДЛЯ ПРОЕКТА ДЕНЬ МАТЕРИ\DSCN13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828793"/>
            <a:ext cx="337909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Юрич\Desktop\фото для аттестации\ФОТО ДЛЯ ПРОЕКТА ДЕНЬ МАТЕРИ\DSCN14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1527">
            <a:off x="-96876" y="1263474"/>
            <a:ext cx="3009553" cy="225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1121"/>
          </a:xfrm>
        </p:spPr>
        <p:txBody>
          <a:bodyPr anchor="t"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в сюжетно – ролевые игры «Дочки – матери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«Семья»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Юрич\Desktop\фото для аттестации\ФОТО ДЛЯ ПРОЕКТА ДЕНЬ МАТЕРИ\DSCN14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9" y="4168778"/>
            <a:ext cx="3382467" cy="25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Юрич\Desktop\фото для аттестации\ФОТО ДЛЯ ПРОЕКТА ДЕНЬ МАТЕРИ\DSCN127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74" y="3902345"/>
            <a:ext cx="338940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Юрич\Desktop\фото для аттестации\ФОТО ДЛЯ ПРОЕКТА ДЕНЬ МАТЕРИ\DSCN127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6966" y="2738406"/>
            <a:ext cx="2958919" cy="2442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750548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ч\Desktop\фото для аттестации\ФОТО ДЛЯ ПРОЕКТА ДЕНЬ МАТЕРИ\DSCN1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21088"/>
            <a:ext cx="3312368" cy="2513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 anchor="t"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Занимались продуктивной деятельностью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Юрич\Desktop\фото для аттестации\ФОТО ДЛЯ ПРОЕКТА ДЕНЬ МАТЕРИ\DSCN14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рич\Desktop\фото для аттестации\ФОТО ДЛЯ ПРОЕКТА ДЕНЬ МАТЕРИ\DSCN14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2" y="90872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3861048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 я свою люблю,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подарок подарю.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подарок сделал сам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бумаги с красками.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 я его отдам,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Обнимая ласково.</a:t>
            </a:r>
          </a:p>
        </p:txBody>
      </p:sp>
    </p:spTree>
    <p:extLst>
      <p:ext uri="{BB962C8B-B14F-4D97-AF65-F5344CB8AC3E}">
        <p14:creationId xmlns="" xmlns:p14="http://schemas.microsoft.com/office/powerpoint/2010/main" val="3376928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980728"/>
          </a:xfrm>
        </p:spPr>
        <p:txBody>
          <a:bodyPr anchor="t"/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риготовили поздравительные открытки для наших мам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392487" cy="330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3786"/>
            <a:ext cx="3811943" cy="286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5" y="692696"/>
            <a:ext cx="40999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цветной бумаги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Вырежу кусочек.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него я сделаю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цветочек.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Мамочке подарок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Приготовлю я.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красивая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у меня!</a:t>
            </a:r>
          </a:p>
        </p:txBody>
      </p:sp>
      <p:pic>
        <p:nvPicPr>
          <p:cNvPr id="5" name="Picture 3" descr="C:\Users\Юрич\Desktop\фото для аттестации\ФОТО ДЛЯ ПРОЕКТА ДЕНЬ МАТЕРИ\DSCN14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711"/>
            <a:ext cx="2482089" cy="18615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7396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большую часть времени проводят у компьютеров и телевизоров, не получая достаточного общения с мамой и со своими близкими;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утрачиваются семейные ценности;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недостаточной степени имеют представления о роли и важности мамы в их жизни, о том, чем она занята, ее обязанностях по дому и на работе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339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31" y="3606381"/>
            <a:ext cx="329969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7463"/>
            <a:ext cx="330066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anchor="t"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в строительные игры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построим целый город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Башни, лестницы, дворцы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Мы его подарим маме.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Скажет мама: «Молодцы!»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Юрич\Desktop\фото для аттестации\ФОТО ДЛЯ ПРОЕКТА ДЕНЬ МАТЕРИ\DSCN13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692609"/>
            <a:ext cx="335999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78341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Юрич\Desktop\фото для аттестации\ФОТО ДЛЯ ПРОЕКТА ДЕНЬ МАТЕРИ\DSCN13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0192" y="3692238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рич\Desktop\фото для аттестации\фото для проекта по пб\DSCN11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3573016"/>
            <a:ext cx="1451216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979712" y="908720"/>
            <a:ext cx="6166761" cy="3384376"/>
          </a:xfrm>
          <a:prstGeom prst="cloudCallout">
            <a:avLst>
              <a:gd name="adj1" fmla="val -49347"/>
              <a:gd name="adj2" fmla="val 34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Юрич\Desktop\фото для аттестации\ФОТО ДЛЯ ПРОЕКТА ДЕНЬ МАТЕРИ\DSCN13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7851" y="3692239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856984" cy="3140966"/>
          </a:xfrm>
        </p:spPr>
        <p:txBody>
          <a:bodyPr anchor="t"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Карина рассказала нам про свою маму, которая работает помощником воспитателя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росли быстрее дети,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 чаще их кормить.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 поверьте,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помощника не жить.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уборку нужно сделать,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Пыль повсюду протереть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содержать в порядке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общем, некогда скучать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33" y="692697"/>
            <a:ext cx="1298571" cy="1656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2928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59" y="5057799"/>
            <a:ext cx="1411491" cy="18002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49" y="2942806"/>
            <a:ext cx="1316019" cy="175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Юрич\Pictures\фото прект по пб\саша т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5"/>
            <a:ext cx="2575102" cy="3842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690"/>
            <a:ext cx="8856984" cy="6840310"/>
          </a:xfrm>
        </p:spPr>
        <p:txBody>
          <a:bodyPr anchor="t"/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Саши и Юли мы узнали об их мамах, которые    работают на почте: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мама – начальник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отделения почтовой связи.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Она принимает и отправляет письма,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посылки и газеты. Я люблю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ходить к ней на работу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покупать там  красивые детские журналы».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Саша: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«Мою маму зовут Катя. Она работает на почте.                             на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очте. Сначала работала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почтальоном, а теперь – оператором.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Она сидит за компьютером, принимает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платежи, письма, посылки и отправляет их.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У нее очень интересная работа!»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Юрич\Pictures\фото прект по пб\юля6.ti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6307"/>
            <a:ext cx="3096344" cy="3280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рич\Desktop\фото для аттестации\фото для проекта по пб\DSCN110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484784"/>
            <a:ext cx="106821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963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63" y="2492896"/>
            <a:ext cx="1612104" cy="205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Юрич\Desktop\фото для аттестации\ФОТО ДЛЯ ПРОЕКТА ДЕНЬ МАТЕРИ\DSCN13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908720"/>
            <a:ext cx="2161309" cy="1995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627784" y="548680"/>
            <a:ext cx="6192688" cy="2884808"/>
          </a:xfrm>
          <a:prstGeom prst="cloudCallout">
            <a:avLst>
              <a:gd name="adj1" fmla="val -64620"/>
              <a:gd name="adj2" fmla="val 10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71420"/>
          </a:xfrm>
        </p:spPr>
        <p:txBody>
          <a:bodyPr anchor="t"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Саша рассказал нам про свою маму – бухгалтера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кабинете, где работает моя мама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много    компьютеров, несколько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телефонов.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 считает цифры на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калькуляторе, работает на компьютере,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а потом свою работу печатает на бумаге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принтера.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 бухгалтера зарплаты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Не дождались ваши папы,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Ведь бухгалтер подсчитает,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Где расход, а где приход.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Он деньгам ведет учет!!!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Юрич\Pictures\фото прект по пб\саша5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37579"/>
            <a:ext cx="3336337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6434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книг (рассказов, стихов, сказок о маме) в группе;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фотоальбома воспитанников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 «Золотые руки моей мамы»;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мини-проектов «Профессия моей мамы»;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Поздравительная газета «С днем матери»;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 - передвижка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7308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ч\Desktop\фото для аттестации\ФОТО ДЛЯ ПРОЕКТА ДЕНЬ МАТЕРИ\DSCN14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5" y="260648"/>
            <a:ext cx="3359999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Юрич\Desktop\фото для аттестации\ФОТО ДЛЯ ПРОЕКТА ДЕНЬ МАТЕРИ\DSCN14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64" y="260648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C:\Users\Юрич\Desktop\фото для аттестации\ФОТО ДЛЯ ПРОЕКТА ДЕНЬ МАТЕРИ\DSCN14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65" y="3501456"/>
            <a:ext cx="3223281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C:\Users\Юрич\Desktop\фото для аттестации\ФОТО ДЛЯ ПРОЕКТА ДЕНЬ МАТЕРИ\DSCN14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5" y="3590604"/>
            <a:ext cx="3359999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213194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440160"/>
          </a:xfrm>
        </p:spPr>
        <p:txBody>
          <a:bodyPr anchor="t"/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заключительный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узнали много нового о маминых профессиях, о наших мамах и пришли к выводу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нужны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Мамы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всякие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важны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8579296" cy="216024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188">
            <a:off x="2175086" y="1711832"/>
            <a:ext cx="2908035" cy="24504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4197079"/>
            <a:ext cx="1990435" cy="24653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7" y="1699529"/>
            <a:ext cx="1790031" cy="247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77399"/>
            <a:ext cx="2139950" cy="2268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13973"/>
            <a:ext cx="2286000" cy="173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65104"/>
            <a:ext cx="1609725" cy="204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9971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6336704"/>
          </a:xfrm>
        </p:spPr>
        <p:txBody>
          <a:bodyPr anchor="t"/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любит и жалеет. Мама понимает.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все моя умеет, все на свете знает!</a:t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значит…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свою</a:t>
            </a:r>
            <a:b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маму,</a:t>
            </a:r>
            <a:b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Скажу я вам</a:t>
            </a:r>
            <a:b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прямо,</a:t>
            </a:r>
            <a:b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Ну просто</a:t>
            </a:r>
            <a:b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за то,</a:t>
            </a:r>
            <a:b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Что она </a:t>
            </a:r>
            <a:b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мама!</a:t>
            </a:r>
            <a:b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Юрич\Desktop\фото для аттестации\ФОТО ДЛЯ ПРОЕКТА ДЕНЬ МАТЕРИ\DSCN146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1" y="1556792"/>
            <a:ext cx="2932015" cy="252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0959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ч\Desktop\фото для аттестации\2252070-209a1a4b6cedc91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60648"/>
            <a:ext cx="8784976" cy="6334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 anchor="t"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праздником, мамочка!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651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Здравствуйте! Это  мы - воспитанники средней группы МБДОУ «Каменский детский сад»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Юрич\Desktop\фото для аттестации\ФОТО ДЛЯ ПРОЕКТА ДЕНЬ МАТЕРИ\DSCN1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150957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898892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ч\Desktop\фото для аттестации\2252070-209a1a4b6cedc91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908720"/>
            <a:ext cx="4166479" cy="271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проект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мама лучшая на свете!»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979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1"/>
            <a:ext cx="7056784" cy="936104"/>
          </a:xfrm>
          <a:noFill/>
        </p:spPr>
        <p:txBody>
          <a:bodyPr anchor="t"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7910996"/>
              </p:ext>
            </p:extLst>
          </p:nvPr>
        </p:nvGraphicFramePr>
        <p:xfrm>
          <a:off x="539552" y="1772816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97409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 anchor="t"/>
          <a:lstStyle/>
          <a:p>
            <a:pPr algn="l"/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подготовительный</a:t>
            </a:r>
            <a:b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к нам в гости пришла  кукла Маша и рассказала о профессии своей мамы. Мама у Маши – продавец. Когда Маша вырастет, она тоже будет продавцом, как мама. «А вы, ребята, знаете, кем работают ваши мамы?» – спросила Маша.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Юрич\Desktop\фото для аттестации\ФОТО ДЛЯ ПРОЕКТА ДЕНЬ МАТЕРИ\DSCN145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2452255"/>
            <a:ext cx="2080000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рич\Desktop\фото для аттестации\фото для проекта по пб\DSCN109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345" y="3023049"/>
            <a:ext cx="3281003" cy="25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4450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76" y="404664"/>
            <a:ext cx="15716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15732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pi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01" y="3429000"/>
            <a:ext cx="144938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6502"/>
            <a:ext cx="8712968" cy="6322715"/>
          </a:xfrm>
        </p:spPr>
        <p:txBody>
          <a:bodyPr anchor="t"/>
          <a:lstStyle/>
          <a:p>
            <a:pPr algn="l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сказали, что мамы работают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работе и зарабатывают деньги.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Своих мам они любят за то, что они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покупают игрушки и включают мультики.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ответили, что мамы работают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и своих мам они любят за то, что они: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мультики включают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конфеты покупают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водят в бассейн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покупают игрушки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читают сказки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МАМА\клипарт\post-56918-125096496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2" y="0"/>
            <a:ext cx="17605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9760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возникла проблема: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средней группы недостаточно представлений: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за что они любят своих мам;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сделать, чтобы маме было приятно;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профессиях своих мам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11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чувство любви и уважения к матери, как самому близкому, родному и дорогому человеку в жизни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доброжелательное отношение к маме, уважение к старшему поколению, к семейным традициям и ценностям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8312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64</Template>
  <TotalTime>801</TotalTime>
  <Words>639</Words>
  <Application>Microsoft Office PowerPoint</Application>
  <PresentationFormat>Экран (4:3)</PresentationFormat>
  <Paragraphs>99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64</vt:lpstr>
      <vt:lpstr>МБДОУ «Каменский детский сад» Богородского муниципального района Нижегородской области </vt:lpstr>
      <vt:lpstr>Актуальность проекта </vt:lpstr>
      <vt:lpstr>Здравствуйте! Это  мы - воспитанники средней группы МБДОУ «Каменский детский сад»</vt:lpstr>
      <vt:lpstr>       Представляем проект  «Моя мама лучшая на свете!»</vt:lpstr>
      <vt:lpstr>Этапы реализации проекта </vt:lpstr>
      <vt:lpstr>I этап – подготовительный Однажды к нам в гости пришла  кукла Маша и рассказала о профессии своей мамы. Мама у Маши – продавец. Когда Маша вырастет, она тоже будет продавцом, как мама. «А вы, ребята, знаете, кем работают ваши мамы?» – спросила Маша.</vt:lpstr>
      <vt:lpstr>Мальчики сказали, что мамы работают  на работе и зарабатывают деньги.   Своих мам они любят за то, что они  покупают игрушки и включают мультики.   Девочки ответили, что мамы работают  в городе и своих мам они любят за то, что они:  - мультики включают - конфеты покупают - водят в бассейн - покупают игрушки - читают сказки</vt:lpstr>
      <vt:lpstr>У нас возникла проблема:</vt:lpstr>
      <vt:lpstr>Цель</vt:lpstr>
      <vt:lpstr>Задачи:</vt:lpstr>
      <vt:lpstr>Предполагаемые итоги реализации проекта</vt:lpstr>
      <vt:lpstr> </vt:lpstr>
      <vt:lpstr>Итак, началась наша работа!</vt:lpstr>
      <vt:lpstr>Читали книги, пословицы, учили стихотворения, отгадывали загадки про мам, про мамины профессии</vt:lpstr>
      <vt:lpstr>Посмотрели мультфильм    «Мама для мамонтенка»</vt:lpstr>
      <vt:lpstr>Рассматривали иллюстрации и все больше убеждались, что…</vt:lpstr>
      <vt:lpstr>Играли в сюжетно – ролевые игры «Дочки – матери», «Семья»</vt:lpstr>
      <vt:lpstr>Занимались продуктивной деятельностью</vt:lpstr>
      <vt:lpstr>Приготовили поздравительные открытки для наших мам</vt:lpstr>
      <vt:lpstr>Играли в строительные игры</vt:lpstr>
      <vt:lpstr>Карина рассказала нам про свою маму, которая работает помощником воспитателя чтоб росли быстрее дети,  нужно чаще их кормить. Воспитателю поверьте,  Без помощника не жить. И уборку нужно сделать, Пыль повсюду протереть Группу содержать в порядке В общем, некогда скучать!</vt:lpstr>
      <vt:lpstr>От Саши и Юли мы узнали об их мамах, которые    работают на почте:                Юля: «Моя мама – начальник                   отделения почтовой связи.                   Она принимает и отправляет письма,                   посылки и газеты. Я люблю                    ходить к ней на работу и покупать там  красивые детские журналы».                                                                                                                                                      Саша: «Мою маму зовут Катя. Она работает на почте.                             на  почте. Сначала работала                                              почтальоном, а теперь – оператором.                                             Она сидит за компьютером, принимает                                             платежи, письма, посылки и отправляет их.                                             У нее очень интересная работа!»      </vt:lpstr>
      <vt:lpstr>Саша рассказал нам про свою маму – бухгалтера                 В кабинете, где работает моя мама                   много    компьютеров, несколько                      телефонов. Мама считает цифры на                        калькуляторе, работает на компьютере,                        а потом свою работу печатает на бумаге с помощью принтера.                                                                                                                            Без  бухгалтера зарплаты                                                              Не дождались ваши папы,                                                                Ведь бухгалтер подсчитает,                                                           Где расход, а где приход.                                                           Он деньгам ведет учет!!! </vt:lpstr>
      <vt:lpstr>Взаимодействие с родителями</vt:lpstr>
      <vt:lpstr>Слайд 25</vt:lpstr>
      <vt:lpstr>III этап - заключительный Мы узнали много нового о маминых профессиях, о наших мамах и пришли к выводу…                                                           Мамы разные                        нужны                                     Мамы всякие                          важны!    </vt:lpstr>
      <vt:lpstr>Мама любит и жалеет. Мама понимает. Мама все моя умеет, все на свете знает!                                                      И значит…                                                               Люблю свою                                         маму,                                                      Скажу я вам                                           прямо,                                                 Ну просто                                                    за то,                                            Что она                                                       моя мама! </vt:lpstr>
      <vt:lpstr>С праздником, мамочка!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«Каменский детский сад» Богородского муниципального района Нижегородской области</dc:title>
  <dc:creator>Юрич</dc:creator>
  <cp:lastModifiedBy>МДОУ Каменки</cp:lastModifiedBy>
  <cp:revision>95</cp:revision>
  <dcterms:created xsi:type="dcterms:W3CDTF">2014-11-17T15:32:13Z</dcterms:created>
  <dcterms:modified xsi:type="dcterms:W3CDTF">2015-03-13T10:46:20Z</dcterms:modified>
</cp:coreProperties>
</file>