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59" r:id="rId4"/>
    <p:sldId id="260" r:id="rId5"/>
    <p:sldId id="263" r:id="rId6"/>
    <p:sldId id="264" r:id="rId7"/>
    <p:sldId id="278" r:id="rId8"/>
    <p:sldId id="287" r:id="rId9"/>
    <p:sldId id="288" r:id="rId10"/>
    <p:sldId id="289" r:id="rId11"/>
    <p:sldId id="290" r:id="rId12"/>
    <p:sldId id="291" r:id="rId13"/>
    <p:sldId id="29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gif"/><Relationship Id="rId18" Type="http://schemas.openxmlformats.org/officeDocument/2006/relationships/image" Target="../media/image60.jpeg"/><Relationship Id="rId3" Type="http://schemas.openxmlformats.org/officeDocument/2006/relationships/image" Target="../media/image25.jpeg"/><Relationship Id="rId21" Type="http://schemas.openxmlformats.org/officeDocument/2006/relationships/image" Target="../media/image27.gif"/><Relationship Id="rId7" Type="http://schemas.openxmlformats.org/officeDocument/2006/relationships/image" Target="../media/image19.jpeg"/><Relationship Id="rId12" Type="http://schemas.openxmlformats.org/officeDocument/2006/relationships/image" Target="../media/image54.png"/><Relationship Id="rId17" Type="http://schemas.openxmlformats.org/officeDocument/2006/relationships/image" Target="../media/image59.jpeg"/><Relationship Id="rId25" Type="http://schemas.openxmlformats.org/officeDocument/2006/relationships/image" Target="../media/image66.jpeg"/><Relationship Id="rId2" Type="http://schemas.openxmlformats.org/officeDocument/2006/relationships/image" Target="../media/image47.jpeg"/><Relationship Id="rId16" Type="http://schemas.openxmlformats.org/officeDocument/2006/relationships/image" Target="../media/image58.jpe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11" Type="http://schemas.openxmlformats.org/officeDocument/2006/relationships/image" Target="../media/image53.jpeg"/><Relationship Id="rId24" Type="http://schemas.openxmlformats.org/officeDocument/2006/relationships/image" Target="../media/image65.jpeg"/><Relationship Id="rId5" Type="http://schemas.openxmlformats.org/officeDocument/2006/relationships/image" Target="../media/image48.jpeg"/><Relationship Id="rId15" Type="http://schemas.openxmlformats.org/officeDocument/2006/relationships/image" Target="../media/image57.jpeg"/><Relationship Id="rId23" Type="http://schemas.openxmlformats.org/officeDocument/2006/relationships/image" Target="../media/image64.jpe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4" Type="http://schemas.openxmlformats.org/officeDocument/2006/relationships/image" Target="../media/image1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Relationship Id="rId22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4.jpeg"/><Relationship Id="rId7" Type="http://schemas.openxmlformats.org/officeDocument/2006/relationships/image" Target="../media/image4.jpeg"/><Relationship Id="rId12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37.jpeg"/><Relationship Id="rId5" Type="http://schemas.openxmlformats.org/officeDocument/2006/relationships/image" Target="../media/image9.jpeg"/><Relationship Id="rId10" Type="http://schemas.openxmlformats.org/officeDocument/2006/relationships/image" Target="../media/image36.jpeg"/><Relationship Id="rId4" Type="http://schemas.openxmlformats.org/officeDocument/2006/relationships/image" Target="../media/image7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5.png"/><Relationship Id="rId3" Type="http://schemas.openxmlformats.org/officeDocument/2006/relationships/image" Target="../media/image39.jpeg"/><Relationship Id="rId7" Type="http://schemas.openxmlformats.org/officeDocument/2006/relationships/image" Target="../media/image40.jpeg"/><Relationship Id="rId12" Type="http://schemas.openxmlformats.org/officeDocument/2006/relationships/image" Target="../media/image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44.png"/><Relationship Id="rId5" Type="http://schemas.openxmlformats.org/officeDocument/2006/relationships/image" Target="../media/image7.jpeg"/><Relationship Id="rId10" Type="http://schemas.openxmlformats.org/officeDocument/2006/relationships/image" Target="../media/image43.png"/><Relationship Id="rId4" Type="http://schemas.openxmlformats.org/officeDocument/2006/relationships/image" Target="../media/image4.jpe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552728" cy="26642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СБОРНИК  ИГРОВЫХ 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УПРАЖНЕНИЙ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АВТОМАТИЗАЦИИ ЗВУКА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23928" y="5367338"/>
            <a:ext cx="4032448" cy="8048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 МБДОУ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«ДЕТСКИЙ САД ОВ №54»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БЕЛЕВА С.Н.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332656"/>
            <a:ext cx="1850922" cy="21263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ксим\Desktop\Рисунки в садик\картинки на звуки\Новая папка\С,Р,Л,Ш\С\ar129335387304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6"/>
            <a:ext cx="1287016" cy="102961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6480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Игра «Четвертый лишний».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Найди картинку, в названии которой нет звука 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6480720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Игра «Четвертый лишний».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Найди картинку, в названии которой есть звук 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iь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340768"/>
            <a:ext cx="864096" cy="960107"/>
          </a:xfrm>
          <a:prstGeom prst="rect">
            <a:avLst/>
          </a:prstGeom>
        </p:spPr>
      </p:pic>
      <p:pic>
        <p:nvPicPr>
          <p:cNvPr id="6" name="Содержимое 4" descr="1271757208_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196752"/>
            <a:ext cx="740214" cy="1098241"/>
          </a:xfrm>
          <a:prstGeom prst="rect">
            <a:avLst/>
          </a:prstGeom>
        </p:spPr>
      </p:pic>
      <p:pic>
        <p:nvPicPr>
          <p:cNvPr id="7" name="Рисунок 6" descr="D:\Максим\Desktop\Рисунки в садик\photos0-800x600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653136"/>
            <a:ext cx="864096" cy="57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55776" y="2924944"/>
            <a:ext cx="864096" cy="899774"/>
          </a:xfrm>
          <a:prstGeom prst="rect">
            <a:avLst/>
          </a:prstGeom>
        </p:spPr>
      </p:pic>
      <p:pic>
        <p:nvPicPr>
          <p:cNvPr id="9" name="Рисунок 8" descr="iн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5576" y="2924944"/>
            <a:ext cx="720080" cy="876070"/>
          </a:xfrm>
          <a:prstGeom prst="rect">
            <a:avLst/>
          </a:prstGeom>
        </p:spPr>
      </p:pic>
      <p:pic>
        <p:nvPicPr>
          <p:cNvPr id="10" name="Рисунок 9" descr="cutcaster-photo-100795722-cross-road-traffic-lights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4509120"/>
            <a:ext cx="864096" cy="781819"/>
          </a:xfrm>
          <a:prstGeom prst="rect">
            <a:avLst/>
          </a:prstGeom>
        </p:spPr>
      </p:pic>
      <p:pic>
        <p:nvPicPr>
          <p:cNvPr id="11" name="Рисунок 10" descr="04010818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75656" y="4653136"/>
            <a:ext cx="936104" cy="650783"/>
          </a:xfrm>
          <a:prstGeom prst="rect">
            <a:avLst/>
          </a:prstGeom>
        </p:spPr>
      </p:pic>
      <p:pic>
        <p:nvPicPr>
          <p:cNvPr id="12" name="Рисунок 11" descr="ееее.jpe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91680" y="1412776"/>
            <a:ext cx="720080" cy="755526"/>
          </a:xfrm>
          <a:prstGeom prst="rect">
            <a:avLst/>
          </a:prstGeom>
        </p:spPr>
      </p:pic>
      <p:pic>
        <p:nvPicPr>
          <p:cNvPr id="14" name="Рисунок 13" descr="0_54f5a_85a58d72_XL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1412776"/>
            <a:ext cx="576064" cy="929135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67544" y="2492896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7544" y="5733256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7544" y="4149080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14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91680" y="2924944"/>
            <a:ext cx="792088" cy="932218"/>
          </a:xfrm>
          <a:prstGeom prst="rect">
            <a:avLst/>
          </a:prstGeom>
        </p:spPr>
      </p:pic>
      <p:pic>
        <p:nvPicPr>
          <p:cNvPr id="1027" name="Picture 3" descr="D:\Максим\Desktop\Рисунки в садик\картинки на звуки\З\b663e838cb2ff8c6d3644ff82446684a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3768" y="4653136"/>
            <a:ext cx="741809" cy="602221"/>
          </a:xfrm>
          <a:prstGeom prst="rect">
            <a:avLst/>
          </a:prstGeom>
          <a:noFill/>
        </p:spPr>
      </p:pic>
      <p:pic>
        <p:nvPicPr>
          <p:cNvPr id="24" name="Рисунок 23" descr="9ac9c187ea1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48264" y="1124744"/>
            <a:ext cx="723680" cy="1080120"/>
          </a:xfrm>
          <a:prstGeom prst="rect">
            <a:avLst/>
          </a:prstGeom>
        </p:spPr>
      </p:pic>
      <p:pic>
        <p:nvPicPr>
          <p:cNvPr id="25" name="Рисунок 24" descr="эээ.jpe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84168" y="1556792"/>
            <a:ext cx="576064" cy="576064"/>
          </a:xfrm>
          <a:prstGeom prst="rect">
            <a:avLst/>
          </a:prstGeom>
        </p:spPr>
      </p:pic>
      <p:pic>
        <p:nvPicPr>
          <p:cNvPr id="1028" name="Picture 4" descr="D:\Максим\Desktop\Рисунки в садик\картинки на звуки\Новая папка\С,Р,Л,Ш\Ш\6_1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20072" y="1340768"/>
            <a:ext cx="753728" cy="1008112"/>
          </a:xfrm>
          <a:prstGeom prst="rect">
            <a:avLst/>
          </a:prstGeom>
          <a:noFill/>
        </p:spPr>
      </p:pic>
      <p:pic>
        <p:nvPicPr>
          <p:cNvPr id="1029" name="Picture 5" descr="D:\Максим\Desktop\Рисунки в садик\картинки на звуки\Новая папка\С,Р,Л,Ш\С\1268954422_0lik.ru_prickly-pear_th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68344" y="1340768"/>
            <a:ext cx="828874" cy="828874"/>
          </a:xfrm>
          <a:prstGeom prst="rect">
            <a:avLst/>
          </a:prstGeom>
          <a:noFill/>
        </p:spPr>
      </p:pic>
      <p:pic>
        <p:nvPicPr>
          <p:cNvPr id="29" name="Рисунок 28" descr="3477066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956376" y="2852936"/>
            <a:ext cx="619941" cy="891576"/>
          </a:xfrm>
          <a:prstGeom prst="rect">
            <a:avLst/>
          </a:prstGeom>
        </p:spPr>
      </p:pic>
      <p:pic>
        <p:nvPicPr>
          <p:cNvPr id="30" name="Рисунок 29" descr="02lab949v1221627212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148064" y="2996952"/>
            <a:ext cx="1152128" cy="852305"/>
          </a:xfrm>
          <a:prstGeom prst="rect">
            <a:avLst/>
          </a:prstGeom>
        </p:spPr>
      </p:pic>
      <p:pic>
        <p:nvPicPr>
          <p:cNvPr id="28" name="Рисунок 27" descr="n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228184" y="2852936"/>
            <a:ext cx="619486" cy="936104"/>
          </a:xfrm>
          <a:prstGeom prst="rect">
            <a:avLst/>
          </a:prstGeom>
        </p:spPr>
      </p:pic>
      <p:pic>
        <p:nvPicPr>
          <p:cNvPr id="1030" name="Picture 6" descr="D:\Максим\Desktop\Рисунки в садик\картинки на звуки\Новая папка\С,Р,Л,Ш\С\svekla_red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20272" y="2852936"/>
            <a:ext cx="636011" cy="1000935"/>
          </a:xfrm>
          <a:prstGeom prst="rect">
            <a:avLst/>
          </a:prstGeom>
          <a:noFill/>
        </p:spPr>
      </p:pic>
      <p:pic>
        <p:nvPicPr>
          <p:cNvPr id="1031" name="Picture 7" descr="D:\Максим\Desktop\Рисунки в садик\картинки на звуки\З-з\zaborchik2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148064" y="4653136"/>
            <a:ext cx="1003384" cy="707231"/>
          </a:xfrm>
          <a:prstGeom prst="rect">
            <a:avLst/>
          </a:prstGeom>
          <a:noFill/>
        </p:spPr>
      </p:pic>
      <p:pic>
        <p:nvPicPr>
          <p:cNvPr id="1032" name="Picture 8" descr="D:\Максим\Desktop\Рисунки в садик\картинки на звуки\З-з\original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236296" y="4437112"/>
            <a:ext cx="660673" cy="992560"/>
          </a:xfrm>
          <a:prstGeom prst="rect">
            <a:avLst/>
          </a:prstGeom>
          <a:noFill/>
        </p:spPr>
      </p:pic>
      <p:pic>
        <p:nvPicPr>
          <p:cNvPr id="1033" name="Picture 9" descr="D:\Максим\Desktop\Рисунки в садик\картинки на звуки\З-з\616671756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884368" y="4365104"/>
            <a:ext cx="1017383" cy="1445146"/>
          </a:xfrm>
          <a:prstGeom prst="rect">
            <a:avLst/>
          </a:prstGeom>
          <a:noFill/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5076056" y="4149080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004048" y="2492896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076056" y="5733256"/>
            <a:ext cx="3952056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D:\Максим\Desktop\Рисунки в садик\картинки на звуки\Новая папка\С,Р,Л,Ш\С\7746_%C0%E2%F2%EE%E1%F3%F1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084168" y="4581128"/>
            <a:ext cx="1008112" cy="797074"/>
          </a:xfrm>
          <a:prstGeom prst="rect">
            <a:avLst/>
          </a:prstGeom>
          <a:noFill/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4644008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244280" cy="63367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Кра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олнышко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ветит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теклышко.</a:t>
            </a:r>
          </a:p>
          <a:p>
            <a:pPr algn="ctr"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192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У 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 не 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ы,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не 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ищи, а 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ики.  </a:t>
            </a:r>
          </a:p>
          <a:p>
            <a:pPr>
              <a:buNone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5" descr="iи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620688"/>
            <a:ext cx="100811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204864"/>
            <a:ext cx="244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Было ве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ело на     горке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ане,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оне и Егорке,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 Мару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не катала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 - в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 упа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ть она бояла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2420888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Максим\Desktop\Рисунки в садик\8c48c30fe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224136" cy="12241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88024" y="1916832"/>
            <a:ext cx="2520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 ле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темно,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пят давно.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Одна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ова не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пит,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уку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идит.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 ки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 из ми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ыта ки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 – пу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 ми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ксим\Desktop\68969881301745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204864"/>
            <a:ext cx="1005657" cy="14212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5536" y="4725144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 ми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 у ки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аксим\Desktop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085184"/>
            <a:ext cx="1183608" cy="924694"/>
          </a:xfrm>
          <a:prstGeom prst="rect">
            <a:avLst/>
          </a:prstGeom>
          <a:noFill/>
        </p:spPr>
      </p:pic>
      <p:pic>
        <p:nvPicPr>
          <p:cNvPr id="14" name="Picture 2" descr="D:\Максим\Desktop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581128"/>
            <a:ext cx="1367948" cy="106871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23528" y="1700808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3528" y="4437112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932040" y="400506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932040" y="1772816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44008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" name="Picture 1" descr="D:\Максим\Documents\СТАНИЦИИ в саду\Занятие Зима\im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204864"/>
            <a:ext cx="2017976" cy="1472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D:\Максим\Desktop\a3e53f88012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564904"/>
            <a:ext cx="1261286" cy="144016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869160"/>
            <a:ext cx="1351037" cy="12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2646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олонку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оленой на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ыпали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оли,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той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олью по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 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мы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 из фа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оли.</a:t>
            </a:r>
          </a:p>
          <a:p>
            <a:pPr>
              <a:buNone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оня в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 добавит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оль,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 потом капу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ту.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еди хвалят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уп,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егодня вку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ный!  </a:t>
            </a: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50912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пит и видит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он: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огромным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ундуком!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Кто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этот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И пове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 там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ундук?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140968"/>
            <a:ext cx="1152128" cy="82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D:\Максим\Desktop\solonk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692696"/>
            <a:ext cx="1153046" cy="115304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220072" y="260648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Что там, в по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ылке?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транный вопро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Компа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уда,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Подно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насо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 descr="D:\Максим\Desktop\83856093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16632"/>
            <a:ext cx="1512168" cy="173413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148064" y="2204864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егда упрямы - 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 не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лушают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мамы.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хватает в мире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лов Уговаривать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лов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8315848">
            <a:off x="7592414" y="2775153"/>
            <a:ext cx="678224" cy="315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4581128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ойка,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идя на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Поёт пе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ню о ве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том, как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ветит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ем на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вете детям.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3" descr="D:\Максим\Desktop\0_8b04d_621706d7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157192"/>
            <a:ext cx="1435227" cy="1137417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67544" y="184482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20072" y="4221088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48064" y="184482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1560" y="4149080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44008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626783"/>
            <a:ext cx="576064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Капельки-сестрички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море плещется волна.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Слышишь, как поет она?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С_______________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Эту песенку водички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Капли, дружные сестрички,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Напевают в тишине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Ветру, рыбкам и луне.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шуршат они песком,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Камешком на дне морском.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дробятся о скалу,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С_________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стекают по стеклу.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и спрятались в ракушку.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ее приложим к ушку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услышишь снова 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Шум прибоя, плеск волны: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С_____________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(Е.Г. Карельская)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аксим\Desktop\Рисунки в садик\Новая папка\4ZC00MzY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4257805" cy="2418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424936" cy="518457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УПРАЖНЕНИЯ ДЛЯ АВТОМАТИЗАЦИИ ЗВУКА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AutoNum type="arabicPeriod"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картинку, четко (утрированно) проговаривая звук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Определи, где находится этот  звук: в начале, середине или в конце слова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Раздели слова-названия картинок на слоги, прохлопывая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Объясни значение каждого слова, например, свёкла – это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овощ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каждое слово ласково, например,  стул –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стульчик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Придумай предложение с каждым словом, например,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с ребятами любим кататься на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санках.</a:t>
            </a:r>
            <a:endParaRPr lang="ru-RU" sz="2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Выучи скороговорку, которая тебе понравилась больше всего и расскажи её друзьям</a:t>
            </a:r>
          </a:p>
          <a:p>
            <a:pPr algn="ctr"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день разучивай по одной скороговорке</a:t>
            </a:r>
          </a:p>
          <a:p>
            <a:pPr algn="ctr"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Составь предложения с каждой картинкой по образцу: У Сони собака. Это Сонина собака.</a:t>
            </a:r>
          </a:p>
          <a:p>
            <a:pPr algn="ctr">
              <a:buFont typeface="Arial" pitchFamily="34" charset="0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Посчитай предметы на картинках до пяти (один стул, два стула, три стула, четыре стула, пять стульев)</a:t>
            </a:r>
          </a:p>
          <a:p>
            <a:pPr algn="ctr">
              <a:buFont typeface="Arial" pitchFamily="34" charset="0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Придумай свое слово, в названии которого есть звук 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AutoNum type="arabicPeriod" startAt="8"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AutoNum type="arabicPeriod" startAt="8"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r1293353873045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3789040"/>
            <a:ext cx="1656184" cy="1656184"/>
          </a:xfrm>
        </p:spPr>
      </p:pic>
      <p:pic>
        <p:nvPicPr>
          <p:cNvPr id="6" name="Содержимое 5" descr="cutcaster-photo-100795722-cross-road-traffic-light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486332"/>
            <a:ext cx="1584176" cy="1584176"/>
          </a:xfrm>
        </p:spPr>
      </p:pic>
      <p:sp>
        <p:nvSpPr>
          <p:cNvPr id="7" name="Прямоугольник 6"/>
          <p:cNvSpPr/>
          <p:nvPr/>
        </p:nvSpPr>
        <p:spPr>
          <a:xfrm>
            <a:off x="1043608" y="220486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НКИ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2204864"/>
            <a:ext cx="20162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detskaj_skameika_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645024"/>
            <a:ext cx="1152128" cy="199702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35896" y="5733256"/>
            <a:ext cx="19442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ЛЁ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661248"/>
            <a:ext cx="25202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5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6070" y="3789040"/>
            <a:ext cx="1519851" cy="19371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59832" y="5373216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2204864"/>
            <a:ext cx="23042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5" descr="cutcaster-photo-100795722-cross-road-traffic-ligh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548680"/>
            <a:ext cx="1632858" cy="127362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300192" y="5733256"/>
            <a:ext cx="20162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ЛЬ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D:\Максим\Desktop\svekla_red.gif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660232" y="47667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2420888"/>
            <a:ext cx="25922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detskaj_skameika_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851255"/>
            <a:ext cx="1603762" cy="1603762"/>
          </a:xfrm>
          <a:prstGeom prst="rect">
            <a:avLst/>
          </a:prstGeom>
        </p:spPr>
      </p:pic>
      <p:pic>
        <p:nvPicPr>
          <p:cNvPr id="10" name="Содержимое 5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1207" y="3739442"/>
            <a:ext cx="1745209" cy="17452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44208" y="5517232"/>
            <a:ext cx="21602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МКА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5589240"/>
            <a:ext cx="33843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ЛНЦЕ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3068960"/>
            <a:ext cx="25202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Содержимое 4" descr="iее.jpe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548680"/>
            <a:ext cx="2122894" cy="1698314"/>
          </a:xfrm>
        </p:spPr>
      </p:pic>
      <p:sp>
        <p:nvSpPr>
          <p:cNvPr id="17" name="Прямоугольник 16"/>
          <p:cNvSpPr/>
          <p:nvPr/>
        </p:nvSpPr>
        <p:spPr>
          <a:xfrm>
            <a:off x="3923928" y="5733256"/>
            <a:ext cx="21602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24128" y="3140968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Содержимое 5" descr="iир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1309" y="252618"/>
            <a:ext cx="1833429" cy="192992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779912" y="242088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ми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764704"/>
            <a:ext cx="1298064" cy="131560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228184" y="2420888"/>
            <a:ext cx="26642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Содержимое 4" descr="ar1293353873045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4005064"/>
            <a:ext cx="1872208" cy="15017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ok-dobryj-jablok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1783047" cy="1783047"/>
          </a:xfrm>
          <a:prstGeom prst="rect">
            <a:avLst/>
          </a:prstGeom>
        </p:spPr>
      </p:pic>
      <p:pic>
        <p:nvPicPr>
          <p:cNvPr id="11" name="Содержимое 10" descr="mebel_dlya_detey_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948264" y="3570204"/>
            <a:ext cx="1512168" cy="2243573"/>
          </a:xfrm>
          <a:prstGeom prst="rect">
            <a:avLst/>
          </a:prstGeom>
        </p:spPr>
      </p:pic>
      <p:pic>
        <p:nvPicPr>
          <p:cNvPr id="12" name="Рисунок 11" descr="kapb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620688"/>
            <a:ext cx="1944216" cy="156023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00192" y="2420888"/>
            <a:ext cx="25202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РЬ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5733256"/>
            <a:ext cx="21602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АНА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661248"/>
            <a:ext cx="31683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2348880"/>
            <a:ext cx="25202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РОЧКА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5" descr="iн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735877"/>
            <a:ext cx="1884532" cy="18468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812360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Содержимое 4" descr="7746_%C0%E2%F2%EE%E1%F3%F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40180" y="547089"/>
            <a:ext cx="1515168" cy="1589337"/>
          </a:xfrm>
          <a:prstGeom prst="rect">
            <a:avLst/>
          </a:prstGeom>
        </p:spPr>
      </p:pic>
      <p:pic>
        <p:nvPicPr>
          <p:cNvPr id="20" name="Содержимое 4" descr="iy1bYEOszIP4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3645024"/>
            <a:ext cx="2088232" cy="208823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419872" y="2420888"/>
            <a:ext cx="22322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НКА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35896" y="5733256"/>
            <a:ext cx="24482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КТУС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076056" y="5589240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68954422_0lik.ru_prickly-pear_th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948264" y="692696"/>
            <a:ext cx="1501448" cy="1905410"/>
          </a:xfrm>
        </p:spPr>
      </p:pic>
      <p:sp>
        <p:nvSpPr>
          <p:cNvPr id="8" name="Прямоугольник 7"/>
          <p:cNvSpPr/>
          <p:nvPr/>
        </p:nvSpPr>
        <p:spPr>
          <a:xfrm>
            <a:off x="5580112" y="2708920"/>
            <a:ext cx="33123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ККИ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877272"/>
            <a:ext cx="22322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СНЕГОВИ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877272"/>
            <a:ext cx="38884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МО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СТИК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708920"/>
            <a:ext cx="21602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БУС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5" descr="iдж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645024"/>
            <a:ext cx="2220380" cy="222038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55576" y="188640"/>
            <a:ext cx="32403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71600" y="764360"/>
            <a:ext cx="1955373" cy="167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4" descr="iy1bYEOszIP4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947122"/>
            <a:ext cx="1687921" cy="1659788"/>
          </a:xfrm>
          <a:prstGeom prst="rect">
            <a:avLst/>
          </a:prstGeom>
        </p:spPr>
      </p:pic>
      <p:pic>
        <p:nvPicPr>
          <p:cNvPr id="20" name="Содержимое 5" descr="1268954422_0lik.ru_prickly-pear_thl.jp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>
            <a:off x="4067944" y="4005064"/>
            <a:ext cx="1473862" cy="1637625"/>
          </a:xfrm>
        </p:spPr>
      </p:pic>
      <p:sp>
        <p:nvSpPr>
          <p:cNvPr id="22" name="Прямоугольник 21"/>
          <p:cNvSpPr/>
          <p:nvPr/>
        </p:nvSpPr>
        <p:spPr>
          <a:xfrm>
            <a:off x="3275856" y="5805264"/>
            <a:ext cx="25922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Содержимое 5" descr="iдж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692696"/>
            <a:ext cx="2294313" cy="181183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419872" y="2708920"/>
            <a:ext cx="28803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ПЫЛЕ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746_%C0%E2%F2%EE%E1%F3%F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1408094" cy="2216018"/>
          </a:xfrm>
        </p:spPr>
      </p:pic>
      <p:pic>
        <p:nvPicPr>
          <p:cNvPr id="6" name="Содержимое 5" descr="1268954422_0lik.ru_prickly-pear_thl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660231" y="692696"/>
            <a:ext cx="2008091" cy="1353841"/>
          </a:xfrm>
        </p:spPr>
      </p:pic>
      <p:sp>
        <p:nvSpPr>
          <p:cNvPr id="8" name="Прямоугольник 7"/>
          <p:cNvSpPr/>
          <p:nvPr/>
        </p:nvSpPr>
        <p:spPr>
          <a:xfrm>
            <a:off x="6228184" y="2348880"/>
            <a:ext cx="25922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805264"/>
            <a:ext cx="28083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ЙКА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5877272"/>
            <a:ext cx="30963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ЛКА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348880"/>
            <a:ext cx="20882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ВЁ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КЛА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4" descr="iy1bYEOszIP4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573016"/>
            <a:ext cx="2130857" cy="2130857"/>
          </a:xfrm>
          <a:prstGeom prst="rect">
            <a:avLst/>
          </a:prstGeom>
        </p:spPr>
      </p:pic>
      <p:pic>
        <p:nvPicPr>
          <p:cNvPr id="13" name="Содержимое 5" descr="iдж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573016"/>
            <a:ext cx="2232248" cy="2559916"/>
          </a:xfrm>
          <a:prstGeom prst="rect">
            <a:avLst/>
          </a:prstGeom>
        </p:spPr>
      </p:pic>
      <p:pic>
        <p:nvPicPr>
          <p:cNvPr id="14" name="Рисунок 13" descr="73696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412665"/>
            <a:ext cx="1800200" cy="18002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07904" y="2348880"/>
            <a:ext cx="20882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122127v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3861048"/>
            <a:ext cx="1445580" cy="165058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635896" y="5877272"/>
            <a:ext cx="20882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СЛИК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851920" y="5373216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картинки, которые начинаются на слог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endParaRPr lang="ru-RU" sz="18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40871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картинки, которые    начинаются на слог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endParaRPr lang="ru-RU" sz="18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D:\Максим\Desktop\Рисунки в садик\картинки на звуки\Новая папка\С,Р,Л,Ш\С\img297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847455" cy="1080120"/>
          </a:xfrm>
          <a:prstGeom prst="rect">
            <a:avLst/>
          </a:prstGeom>
          <a:noFill/>
        </p:spPr>
      </p:pic>
      <p:pic>
        <p:nvPicPr>
          <p:cNvPr id="6" name="Содержимое 5" descr="68969881301745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0279" y="1412776"/>
            <a:ext cx="623146" cy="1080120"/>
          </a:xfrm>
          <a:prstGeom prst="rect">
            <a:avLst/>
          </a:prstGeom>
        </p:spPr>
      </p:pic>
      <p:pic>
        <p:nvPicPr>
          <p:cNvPr id="7" name="Содержимое 4" descr="iее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492896"/>
            <a:ext cx="792088" cy="617829"/>
          </a:xfrm>
          <a:prstGeom prst="rect">
            <a:avLst/>
          </a:prstGeom>
        </p:spPr>
      </p:pic>
      <p:pic>
        <p:nvPicPr>
          <p:cNvPr id="8" name="Содержимое 5" descr="iир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356992"/>
            <a:ext cx="924694" cy="924694"/>
          </a:xfrm>
          <a:prstGeom prst="rect">
            <a:avLst/>
          </a:prstGeom>
        </p:spPr>
      </p:pic>
      <p:pic>
        <p:nvPicPr>
          <p:cNvPr id="9" name="Рисунок 8" descr="iсч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5229200"/>
            <a:ext cx="864096" cy="875773"/>
          </a:xfrm>
          <a:prstGeom prst="rect">
            <a:avLst/>
          </a:prstGeom>
        </p:spPr>
      </p:pic>
      <p:pic>
        <p:nvPicPr>
          <p:cNvPr id="10" name="Содержимое 5" descr="i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5229200"/>
            <a:ext cx="936104" cy="936104"/>
          </a:xfrm>
          <a:prstGeom prst="rect">
            <a:avLst/>
          </a:prstGeom>
        </p:spPr>
      </p:pic>
      <p:pic>
        <p:nvPicPr>
          <p:cNvPr id="11" name="Содержимое 4" descr="ar1293353873045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3861048"/>
            <a:ext cx="1170130" cy="936104"/>
          </a:xfrm>
          <a:prstGeom prst="rect">
            <a:avLst/>
          </a:prstGeom>
        </p:spPr>
      </p:pic>
      <p:pic>
        <p:nvPicPr>
          <p:cNvPr id="14" name="Содержимое 8" descr="sok-dobryj-jablok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4182294"/>
            <a:ext cx="936104" cy="437628"/>
          </a:xfrm>
          <a:prstGeom prst="rect">
            <a:avLst/>
          </a:prstGeom>
        </p:spPr>
      </p:pic>
      <p:pic>
        <p:nvPicPr>
          <p:cNvPr id="15" name="Содержимое 5" descr="689698813017457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16216" y="1484784"/>
            <a:ext cx="764281" cy="1080120"/>
          </a:xfrm>
          <a:prstGeom prst="rect">
            <a:avLst/>
          </a:prstGeom>
        </p:spPr>
      </p:pic>
      <p:pic>
        <p:nvPicPr>
          <p:cNvPr id="16" name="Содержимое 4" descr="iее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708920"/>
            <a:ext cx="792088" cy="617829"/>
          </a:xfrm>
          <a:prstGeom prst="rect">
            <a:avLst/>
          </a:prstGeom>
        </p:spPr>
      </p:pic>
      <p:pic>
        <p:nvPicPr>
          <p:cNvPr id="18" name="Содержимое 4" descr="ar1293353873045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4293096"/>
            <a:ext cx="1170130" cy="936104"/>
          </a:xfrm>
          <a:prstGeom prst="rect">
            <a:avLst/>
          </a:prstGeom>
        </p:spPr>
      </p:pic>
      <p:pic>
        <p:nvPicPr>
          <p:cNvPr id="19" name="Содержимое 8" descr="sok-dobryj-jablok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2120" y="4941168"/>
            <a:ext cx="936104" cy="936104"/>
          </a:xfrm>
          <a:prstGeom prst="rect">
            <a:avLst/>
          </a:prstGeom>
        </p:spPr>
      </p:pic>
      <p:pic>
        <p:nvPicPr>
          <p:cNvPr id="20" name="Рисунок 19" descr="iсч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3717032"/>
            <a:ext cx="864096" cy="875773"/>
          </a:xfrm>
          <a:prstGeom prst="rect">
            <a:avLst/>
          </a:prstGeom>
        </p:spPr>
      </p:pic>
      <p:pic>
        <p:nvPicPr>
          <p:cNvPr id="21" name="Содержимое 5" descr="i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2708920"/>
            <a:ext cx="936104" cy="936104"/>
          </a:xfrm>
          <a:prstGeom prst="rect">
            <a:avLst/>
          </a:prstGeom>
        </p:spPr>
      </p:pic>
      <p:pic>
        <p:nvPicPr>
          <p:cNvPr id="22" name="Содержимое 5" descr="iир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5229200"/>
            <a:ext cx="924694" cy="924694"/>
          </a:xfrm>
          <a:prstGeom prst="rect">
            <a:avLst/>
          </a:prstGeom>
        </p:spPr>
      </p:pic>
      <p:pic>
        <p:nvPicPr>
          <p:cNvPr id="1026" name="Picture 2" descr="D:\Максим\Desktop\thumb_1327518_113740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3284984"/>
            <a:ext cx="1224136" cy="1224136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4572000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аксим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412776"/>
            <a:ext cx="1316306" cy="1154655"/>
          </a:xfrm>
          <a:prstGeom prst="rect">
            <a:avLst/>
          </a:prstGeom>
          <a:noFill/>
        </p:spPr>
      </p:pic>
      <p:pic>
        <p:nvPicPr>
          <p:cNvPr id="1030" name="Picture 6" descr="D:\Максим\Desktop\Citellus_suslic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1781677" cy="7898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Незнайки скоро день рождения. Друзья подарят ему много подарков. Расскажи, о чем мечтает Незнайка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40871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Незнайка ходил в зоопарк с друзьями . Расскажи, кого они видели в зоопарке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6896988130174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437112"/>
            <a:ext cx="792088" cy="792088"/>
          </a:xfrm>
          <a:prstGeom prst="rect">
            <a:avLst/>
          </a:prstGeom>
        </p:spPr>
      </p:pic>
      <p:pic>
        <p:nvPicPr>
          <p:cNvPr id="7" name="Содержимое 4" descr="iее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613340"/>
            <a:ext cx="936104" cy="730161"/>
          </a:xfrm>
          <a:prstGeom prst="rect">
            <a:avLst/>
          </a:prstGeom>
        </p:spPr>
      </p:pic>
      <p:pic>
        <p:nvPicPr>
          <p:cNvPr id="11" name="Содержимое 4" descr="ar129335387304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060848"/>
            <a:ext cx="1008112" cy="806490"/>
          </a:xfrm>
          <a:prstGeom prst="rect">
            <a:avLst/>
          </a:prstGeom>
        </p:spPr>
      </p:pic>
      <p:pic>
        <p:nvPicPr>
          <p:cNvPr id="16" name="Содержимое 4" descr="iее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284984"/>
            <a:ext cx="808252" cy="792088"/>
          </a:xfrm>
          <a:prstGeom prst="rect">
            <a:avLst/>
          </a:prstGeom>
        </p:spPr>
      </p:pic>
      <p:pic>
        <p:nvPicPr>
          <p:cNvPr id="23" name="Содержимое 4" descr="ar129335387304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2169354"/>
            <a:ext cx="1008112" cy="806489"/>
          </a:xfrm>
          <a:prstGeom prst="rect">
            <a:avLst/>
          </a:prstGeom>
        </p:spPr>
      </p:pic>
      <p:pic>
        <p:nvPicPr>
          <p:cNvPr id="24" name="Содержимое 4" descr="ar129335387304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1556792"/>
            <a:ext cx="990110" cy="792088"/>
          </a:xfrm>
          <a:prstGeom prst="rect">
            <a:avLst/>
          </a:prstGeom>
        </p:spPr>
      </p:pic>
      <p:pic>
        <p:nvPicPr>
          <p:cNvPr id="25" name="Содержимое 4" descr="ar129335387304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492896"/>
            <a:ext cx="864096" cy="691276"/>
          </a:xfrm>
          <a:prstGeom prst="rect">
            <a:avLst/>
          </a:prstGeom>
        </p:spPr>
      </p:pic>
      <p:sp>
        <p:nvSpPr>
          <p:cNvPr id="26" name="Облако 25"/>
          <p:cNvSpPr/>
          <p:nvPr/>
        </p:nvSpPr>
        <p:spPr>
          <a:xfrm>
            <a:off x="1187624" y="1340768"/>
            <a:ext cx="2736304" cy="2088232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2987824" y="3068960"/>
            <a:ext cx="1512168" cy="1368152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467544" y="3356992"/>
            <a:ext cx="1863824" cy="1376536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>
            <a:off x="1835696" y="4221088"/>
            <a:ext cx="1584176" cy="1224136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Максим\Desktop\Рисунки в садик\К открытому\6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988840"/>
            <a:ext cx="1296144" cy="836222"/>
          </a:xfrm>
          <a:prstGeom prst="rect">
            <a:avLst/>
          </a:prstGeom>
          <a:noFill/>
        </p:spPr>
      </p:pic>
      <p:pic>
        <p:nvPicPr>
          <p:cNvPr id="1027" name="Picture 3" descr="D:\Максим\Desktop\mother-and-baby-animals-worksheets-for-preschool-81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3068960"/>
            <a:ext cx="1584176" cy="1208936"/>
          </a:xfrm>
          <a:prstGeom prst="rect">
            <a:avLst/>
          </a:prstGeom>
          <a:noFill/>
        </p:spPr>
      </p:pic>
      <p:pic>
        <p:nvPicPr>
          <p:cNvPr id="1028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83760" y="3861048"/>
            <a:ext cx="2160240" cy="840093"/>
          </a:xfrm>
          <a:prstGeom prst="rect">
            <a:avLst/>
          </a:prstGeom>
          <a:noFill/>
        </p:spPr>
      </p:pic>
      <p:pic>
        <p:nvPicPr>
          <p:cNvPr id="30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2564904"/>
            <a:ext cx="2160240" cy="840093"/>
          </a:xfrm>
          <a:prstGeom prst="rect">
            <a:avLst/>
          </a:prstGeom>
          <a:noFill/>
        </p:spPr>
      </p:pic>
      <p:pic>
        <p:nvPicPr>
          <p:cNvPr id="33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2204864"/>
            <a:ext cx="1584176" cy="416786"/>
          </a:xfrm>
          <a:prstGeom prst="rect">
            <a:avLst/>
          </a:prstGeom>
          <a:noFill/>
        </p:spPr>
      </p:pic>
      <p:pic>
        <p:nvPicPr>
          <p:cNvPr id="34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4509120"/>
            <a:ext cx="2160240" cy="840093"/>
          </a:xfrm>
          <a:prstGeom prst="rect">
            <a:avLst/>
          </a:prstGeom>
          <a:noFill/>
        </p:spPr>
      </p:pic>
      <p:pic>
        <p:nvPicPr>
          <p:cNvPr id="1031" name="Picture 7" descr="D:\Максим\Desktop\27264225_01072005094433_3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5013176"/>
            <a:ext cx="936104" cy="1406556"/>
          </a:xfrm>
          <a:prstGeom prst="rect">
            <a:avLst/>
          </a:prstGeom>
          <a:noFill/>
        </p:spPr>
      </p:pic>
      <p:pic>
        <p:nvPicPr>
          <p:cNvPr id="36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320" y="6093296"/>
            <a:ext cx="1512168" cy="588065"/>
          </a:xfrm>
          <a:prstGeom prst="rect">
            <a:avLst/>
          </a:prstGeom>
          <a:noFill/>
        </p:spPr>
      </p:pic>
      <p:pic>
        <p:nvPicPr>
          <p:cNvPr id="2050" name="Picture 2" descr="D:\Максим\Desktop\Рисунки в садик\картинки на звуки\З\29106-094011-84bc40fe97dfe1e21c91f9071c97b39b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52" y="4857778"/>
            <a:ext cx="1296144" cy="2000222"/>
          </a:xfrm>
          <a:prstGeom prst="rect">
            <a:avLst/>
          </a:prstGeom>
          <a:noFill/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4572000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474</TotalTime>
  <Words>610</Words>
  <Application>Microsoft Office PowerPoint</Application>
  <PresentationFormat>Экран (4:3)</PresentationFormat>
  <Paragraphs>122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СБОРНИК  ИГРОВЫХ   УПРАЖНЕНИЙ  ДЛЯ АВТОМАТИЗАЦИИ ЗВУКА [С]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61</cp:revision>
  <dcterms:created xsi:type="dcterms:W3CDTF">2014-01-13T08:19:51Z</dcterms:created>
  <dcterms:modified xsi:type="dcterms:W3CDTF">2015-01-31T09:51:02Z</dcterms:modified>
</cp:coreProperties>
</file>