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59" r:id="rId4"/>
    <p:sldId id="260" r:id="rId5"/>
    <p:sldId id="263" r:id="rId6"/>
    <p:sldId id="264" r:id="rId7"/>
    <p:sldId id="278" r:id="rId8"/>
    <p:sldId id="268" r:id="rId9"/>
    <p:sldId id="269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18" Type="http://schemas.openxmlformats.org/officeDocument/2006/relationships/image" Target="../media/image59.png"/><Relationship Id="rId3" Type="http://schemas.openxmlformats.org/officeDocument/2006/relationships/image" Target="../media/image46.jpeg"/><Relationship Id="rId21" Type="http://schemas.openxmlformats.org/officeDocument/2006/relationships/image" Target="../media/image62.jpeg"/><Relationship Id="rId7" Type="http://schemas.openxmlformats.org/officeDocument/2006/relationships/image" Target="../media/image4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5" Type="http://schemas.openxmlformats.org/officeDocument/2006/relationships/image" Target="../media/image23.jpeg"/><Relationship Id="rId2" Type="http://schemas.openxmlformats.org/officeDocument/2006/relationships/image" Target="../media/image45.jpeg"/><Relationship Id="rId16" Type="http://schemas.openxmlformats.org/officeDocument/2006/relationships/image" Target="../media/image57.jpe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52.gif"/><Relationship Id="rId24" Type="http://schemas.openxmlformats.org/officeDocument/2006/relationships/image" Target="../media/image65.jpeg"/><Relationship Id="rId5" Type="http://schemas.openxmlformats.org/officeDocument/2006/relationships/image" Target="../media/image48.jpeg"/><Relationship Id="rId15" Type="http://schemas.openxmlformats.org/officeDocument/2006/relationships/image" Target="../media/image56.jpeg"/><Relationship Id="rId23" Type="http://schemas.openxmlformats.org/officeDocument/2006/relationships/image" Target="../media/image64.jpeg"/><Relationship Id="rId10" Type="http://schemas.openxmlformats.org/officeDocument/2006/relationships/image" Target="../media/image51.png"/><Relationship Id="rId19" Type="http://schemas.openxmlformats.org/officeDocument/2006/relationships/image" Target="../media/image60.gif"/><Relationship Id="rId4" Type="http://schemas.openxmlformats.org/officeDocument/2006/relationships/image" Target="../media/image47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Relationship Id="rId22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0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5" Type="http://schemas.openxmlformats.org/officeDocument/2006/relationships/image" Target="../media/image53.jpeg"/><Relationship Id="rId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69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jpeg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0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.jpeg"/><Relationship Id="rId3" Type="http://schemas.openxmlformats.org/officeDocument/2006/relationships/image" Target="../media/image11.gif"/><Relationship Id="rId7" Type="http://schemas.openxmlformats.org/officeDocument/2006/relationships/image" Target="../media/image3.jpeg"/><Relationship Id="rId12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37.jpeg"/><Relationship Id="rId5" Type="http://schemas.openxmlformats.org/officeDocument/2006/relationships/image" Target="../media/image8.jpeg"/><Relationship Id="rId10" Type="http://schemas.openxmlformats.org/officeDocument/2006/relationships/image" Target="../media/image36.png"/><Relationship Id="rId4" Type="http://schemas.openxmlformats.org/officeDocument/2006/relationships/image" Target="../media/image34.jpeg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44.png"/><Relationship Id="rId3" Type="http://schemas.openxmlformats.org/officeDocument/2006/relationships/image" Target="../media/image10.jpeg"/><Relationship Id="rId7" Type="http://schemas.openxmlformats.org/officeDocument/2006/relationships/image" Target="../media/image24.jpeg"/><Relationship Id="rId12" Type="http://schemas.openxmlformats.org/officeDocument/2006/relationships/image" Target="../media/image2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11" Type="http://schemas.openxmlformats.org/officeDocument/2006/relationships/image" Target="../media/image43.png"/><Relationship Id="rId5" Type="http://schemas.openxmlformats.org/officeDocument/2006/relationships/image" Target="../media/image4.jpeg"/><Relationship Id="rId10" Type="http://schemas.openxmlformats.org/officeDocument/2006/relationships/image" Target="../media/image42.png"/><Relationship Id="rId4" Type="http://schemas.openxmlformats.org/officeDocument/2006/relationships/image" Target="../media/image26.gif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5272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СБОРНИК  ИГРОВЫХ 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УПРАЖНЕНИЙ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АВТОМАТИЗАЦИИ ЗВУКА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23928" y="5367338"/>
            <a:ext cx="4032448" cy="8048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 МБДОУ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«ДЕТСКИЙ САД ОВ №54»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БЕЛЕВА С.Н.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1728193" cy="1296144"/>
          </a:xfrm>
          <a:prstGeom prst="rect">
            <a:avLst/>
          </a:prstGeom>
        </p:spPr>
      </p:pic>
      <p:pic>
        <p:nvPicPr>
          <p:cNvPr id="9" name="Рисунок 8" descr="0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43179">
            <a:off x="2675506" y="3244638"/>
            <a:ext cx="1428946" cy="1071709"/>
          </a:xfrm>
          <a:prstGeom prst="rect">
            <a:avLst/>
          </a:prstGeom>
        </p:spPr>
      </p:pic>
      <p:pic>
        <p:nvPicPr>
          <p:cNvPr id="10" name="Рисунок 9" descr="0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796989">
            <a:off x="910615" y="5499761"/>
            <a:ext cx="822030" cy="616522"/>
          </a:xfrm>
          <a:prstGeom prst="rect">
            <a:avLst/>
          </a:prstGeom>
        </p:spPr>
      </p:pic>
      <p:pic>
        <p:nvPicPr>
          <p:cNvPr id="11" name="Рисунок 10" descr="0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89696">
            <a:off x="7243945" y="3039865"/>
            <a:ext cx="1080120" cy="810089"/>
          </a:xfrm>
          <a:prstGeom prst="rect">
            <a:avLst/>
          </a:prstGeom>
        </p:spPr>
      </p:pic>
      <p:pic>
        <p:nvPicPr>
          <p:cNvPr id="12" name="Рисунок 11" descr="0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764704"/>
            <a:ext cx="1152128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4038600" cy="6480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Игра «Четвертый лишний».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Найди картинку, в названии которой нет звука 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88640"/>
            <a:ext cx="4038600" cy="6480720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Игра «Четвертый лишний».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Найди картинку, в названии которой есть звук 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iьь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412776"/>
            <a:ext cx="864096" cy="864096"/>
          </a:xfrm>
          <a:prstGeom prst="rect">
            <a:avLst/>
          </a:prstGeom>
        </p:spPr>
      </p:pic>
      <p:pic>
        <p:nvPicPr>
          <p:cNvPr id="6" name="Содержимое 4" descr="1271757208_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740214" cy="1098241"/>
          </a:xfrm>
          <a:prstGeom prst="rect">
            <a:avLst/>
          </a:prstGeom>
        </p:spPr>
      </p:pic>
      <p:pic>
        <p:nvPicPr>
          <p:cNvPr id="7" name="Рисунок 6" descr="D:\Максим\Desktop\Рисунки в садик\photos0-800x600.jpe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47864" y="4653136"/>
            <a:ext cx="1001193" cy="66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5736" y="2996952"/>
            <a:ext cx="1224136" cy="926809"/>
          </a:xfrm>
          <a:prstGeom prst="rect">
            <a:avLst/>
          </a:prstGeom>
        </p:spPr>
      </p:pic>
      <p:pic>
        <p:nvPicPr>
          <p:cNvPr id="9" name="Рисунок 8" descr="iн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2190" y="2996952"/>
            <a:ext cx="811458" cy="925070"/>
          </a:xfrm>
          <a:prstGeom prst="rect">
            <a:avLst/>
          </a:prstGeom>
        </p:spPr>
      </p:pic>
      <p:pic>
        <p:nvPicPr>
          <p:cNvPr id="10" name="Рисунок 9" descr="cutcaster-photo-100795722-cross-road-traffic-lights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5400" y="4581128"/>
            <a:ext cx="772399" cy="781819"/>
          </a:xfrm>
          <a:prstGeom prst="rect">
            <a:avLst/>
          </a:prstGeom>
        </p:spPr>
      </p:pic>
      <p:pic>
        <p:nvPicPr>
          <p:cNvPr id="11" name="Рисунок 10" descr="04010818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1640" y="4581128"/>
            <a:ext cx="1152128" cy="837439"/>
          </a:xfrm>
          <a:prstGeom prst="rect">
            <a:avLst/>
          </a:prstGeom>
        </p:spPr>
      </p:pic>
      <p:pic>
        <p:nvPicPr>
          <p:cNvPr id="14" name="Рисунок 13" descr="0_54f5a_85a58d72_XL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412776"/>
            <a:ext cx="621287" cy="86530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67544" y="2492896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7544" y="5733256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7544" y="4149080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14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47664" y="2996952"/>
            <a:ext cx="792088" cy="932218"/>
          </a:xfrm>
          <a:prstGeom prst="rect">
            <a:avLst/>
          </a:prstGeom>
        </p:spPr>
      </p:pic>
      <p:pic>
        <p:nvPicPr>
          <p:cNvPr id="1027" name="Picture 3" descr="D:\Максим\Desktop\Рисунки в садик\картинки на звуки\З\b663e838cb2ff8c6d3644ff82446684a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4581128"/>
            <a:ext cx="1008112" cy="818413"/>
          </a:xfrm>
          <a:prstGeom prst="rect">
            <a:avLst/>
          </a:prstGeom>
          <a:noFill/>
        </p:spPr>
      </p:pic>
      <p:pic>
        <p:nvPicPr>
          <p:cNvPr id="24" name="Рисунок 23" descr="9ac9c187ea1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92280" y="1124744"/>
            <a:ext cx="864096" cy="1289696"/>
          </a:xfrm>
          <a:prstGeom prst="rect">
            <a:avLst/>
          </a:prstGeom>
        </p:spPr>
      </p:pic>
      <p:pic>
        <p:nvPicPr>
          <p:cNvPr id="25" name="Рисунок 24" descr="эээ.jpe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28184" y="1484784"/>
            <a:ext cx="720080" cy="720080"/>
          </a:xfrm>
          <a:prstGeom prst="rect">
            <a:avLst/>
          </a:prstGeom>
        </p:spPr>
      </p:pic>
      <p:pic>
        <p:nvPicPr>
          <p:cNvPr id="1028" name="Picture 4" descr="D:\Максим\Desktop\Рисунки в садик\картинки на звуки\Новая папка\С,Р,Л,Ш\Ш\6_11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5148064" y="1412776"/>
            <a:ext cx="952928" cy="952928"/>
          </a:xfrm>
          <a:prstGeom prst="rect">
            <a:avLst/>
          </a:prstGeom>
          <a:noFill/>
        </p:spPr>
      </p:pic>
      <p:pic>
        <p:nvPicPr>
          <p:cNvPr id="1029" name="Picture 5" descr="D:\Максим\Desktop\Рисунки в садик\картинки на звуки\Новая папка\С,Р,Л,Ш\С\1268954422_0lik.ru_prickly-pear_thl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84368" y="1340768"/>
            <a:ext cx="1008112" cy="1008112"/>
          </a:xfrm>
          <a:prstGeom prst="rect">
            <a:avLst/>
          </a:prstGeom>
          <a:noFill/>
        </p:spPr>
      </p:pic>
      <p:pic>
        <p:nvPicPr>
          <p:cNvPr id="29" name="Рисунок 28" descr="3477066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56376" y="2924944"/>
            <a:ext cx="619941" cy="891576"/>
          </a:xfrm>
          <a:prstGeom prst="rect">
            <a:avLst/>
          </a:prstGeom>
        </p:spPr>
      </p:pic>
      <p:pic>
        <p:nvPicPr>
          <p:cNvPr id="30" name="Рисунок 29" descr="02lab949v1221627212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92080" y="2924944"/>
            <a:ext cx="778438" cy="852305"/>
          </a:xfrm>
          <a:prstGeom prst="rect">
            <a:avLst/>
          </a:prstGeom>
        </p:spPr>
      </p:pic>
      <p:pic>
        <p:nvPicPr>
          <p:cNvPr id="28" name="Рисунок 27" descr="n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228184" y="2852936"/>
            <a:ext cx="619486" cy="936104"/>
          </a:xfrm>
          <a:prstGeom prst="rect">
            <a:avLst/>
          </a:prstGeom>
        </p:spPr>
      </p:pic>
      <p:pic>
        <p:nvPicPr>
          <p:cNvPr id="1030" name="Picture 6" descr="D:\Максим\Desktop\Рисунки в садик\картинки на звуки\Новая папка\С,Р,Л,Ш\С\svekla_red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48264" y="2708920"/>
            <a:ext cx="780027" cy="1227583"/>
          </a:xfrm>
          <a:prstGeom prst="rect">
            <a:avLst/>
          </a:prstGeom>
          <a:noFill/>
        </p:spPr>
      </p:pic>
      <p:pic>
        <p:nvPicPr>
          <p:cNvPr id="1031" name="Picture 7" descr="D:\Максим\Desktop\Рисунки в садик\картинки на звуки\З-з\zaborchik2.jpg"/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7164289" y="4581128"/>
            <a:ext cx="650998" cy="943775"/>
          </a:xfrm>
          <a:prstGeom prst="rect">
            <a:avLst/>
          </a:prstGeom>
          <a:noFill/>
        </p:spPr>
      </p:pic>
      <p:pic>
        <p:nvPicPr>
          <p:cNvPr id="1032" name="Picture 8" descr="D:\Максим\Desktop\Рисунки в садик\картинки на звуки\З-з\original.jpg"/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5148064" y="4365104"/>
            <a:ext cx="919058" cy="1232683"/>
          </a:xfrm>
          <a:prstGeom prst="rect">
            <a:avLst/>
          </a:prstGeom>
          <a:noFill/>
        </p:spPr>
      </p:pic>
      <p:pic>
        <p:nvPicPr>
          <p:cNvPr id="1033" name="Picture 9" descr="D:\Максим\Desktop\Рисунки в садик\картинки на звуки\З-з\616671756.jpg"/>
          <p:cNvPicPr>
            <a:picLocks noChangeAspect="1" noChangeArrowheads="1"/>
          </p:cNvPicPr>
          <p:nvPr/>
        </p:nvPicPr>
        <p:blipFill>
          <a:blip r:embed="rId22" cstate="print"/>
          <a:stretch>
            <a:fillRect/>
          </a:stretch>
        </p:blipFill>
        <p:spPr bwMode="auto">
          <a:xfrm>
            <a:off x="7884368" y="4365104"/>
            <a:ext cx="816090" cy="1224136"/>
          </a:xfrm>
          <a:prstGeom prst="rect">
            <a:avLst/>
          </a:prstGeom>
          <a:noFill/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5076056" y="4149080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004048" y="2492896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076056" y="5733256"/>
            <a:ext cx="3952056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D:\Максим\Desktop\Рисунки в садик\картинки на звуки\Новая папка\С,Р,Л,Ш\С\7746_%C0%E2%F2%EE%E1%F3%F1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168" y="4581128"/>
            <a:ext cx="1008112" cy="797074"/>
          </a:xfrm>
          <a:prstGeom prst="rect">
            <a:avLst/>
          </a:prstGeom>
          <a:noFill/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24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1187624" y="1412776"/>
            <a:ext cx="1440333" cy="96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5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3275856" y="2852936"/>
            <a:ext cx="1008112" cy="110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4644008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Максим\Desktop\medium_20100322011330439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984094" cy="1617223"/>
          </a:xfrm>
          <a:prstGeom prst="rect">
            <a:avLst/>
          </a:prstGeom>
          <a:noFill/>
        </p:spPr>
      </p:pic>
      <p:pic>
        <p:nvPicPr>
          <p:cNvPr id="3" name="Picture 2" descr="D:\Максим\Desktop\vovanij_jo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0648"/>
            <a:ext cx="909960" cy="145593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4244280" cy="63367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Ёлка, ёлка, ёлочка,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Колкая иголочка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260648"/>
            <a:ext cx="4038600" cy="6192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Белым-бело! Белым-бело!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Всю землю 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снегом замело!</a:t>
            </a:r>
          </a:p>
          <a:p>
            <a:pPr>
              <a:buNone/>
            </a:pPr>
            <a:r>
              <a:rPr lang="ru-RU" sz="1800" dirty="0" smtClean="0"/>
              <a:t>    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веселые деньки!</a:t>
            </a:r>
          </a:p>
          <a:p>
            <a:pPr fontAlgn="base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Все – на лыжи и коньки!</a:t>
            </a:r>
          </a:p>
          <a:p>
            <a:pPr>
              <a:buNone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04864"/>
            <a:ext cx="24482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Убежало, убежало, убежало молоко.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с трудом его поймала, быть хозяйкой нелегко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endParaRPr lang="ru-RU" sz="2000" dirty="0" smtClean="0"/>
          </a:p>
          <a:p>
            <a:pPr>
              <a:buFont typeface="Wingdings" pitchFamily="2" charset="2"/>
              <a:buChar char="q"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ost-234762-128463876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852936"/>
            <a:ext cx="1347768" cy="134776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04048" y="2060848"/>
            <a:ext cx="273630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Мышка весело жила,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пуху в углу спала.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Ела мышка хлеб и сало,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всё мышке было мало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Жил-был белый, белый слон.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Бел, как облако, был он.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 белее слон белил, 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Булки белые любил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ксим\Desktop\689698813017457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668344" y="1916832"/>
            <a:ext cx="1286423" cy="192003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5536" y="4725144"/>
            <a:ext cx="244827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Лопата копала, копала, копала,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Потом улеглась, видно очень устала.</a:t>
            </a:r>
          </a:p>
          <a:p>
            <a:pPr>
              <a:buFont typeface="Wingdings" pitchFamily="2" charset="2"/>
              <a:buChar char="q"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аксим\Desktop\i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36923" y="5373216"/>
            <a:ext cx="922439" cy="1284734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23528" y="1700808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3528" y="4437112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932040" y="400506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932040" y="184482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:\Максим\Desktop\0c16261bef698072ba4b7acb6c12bd51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380312" y="4725144"/>
            <a:ext cx="1287563" cy="1605995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499992" y="116632"/>
            <a:ext cx="0" cy="6624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ксим\Desktop\Рисунки в садик\картинки на звуки\Новая папка\С,Р,Л,Ш\Р\0_9b780_80753380_X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68344" y="234926"/>
            <a:ext cx="1296144" cy="1277241"/>
          </a:xfrm>
          <a:prstGeom prst="rect">
            <a:avLst/>
          </a:prstGeom>
          <a:noFill/>
        </p:spPr>
      </p:pic>
      <p:pic>
        <p:nvPicPr>
          <p:cNvPr id="22" name="Picture 13" descr="D:\Максим\Desktop\0_8b04d_621706d7_X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40352" y="4797152"/>
            <a:ext cx="1058947" cy="178474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4038600" cy="62646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веселый колобок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покатился, 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как клубок.</a:t>
            </a:r>
            <a:r>
              <a:rPr lang="ru-RU" sz="1800" dirty="0" smtClean="0"/>
              <a:t> 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Искала белка дуб с дуплом: дупло для белок - теплый дом.</a:t>
            </a: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ослы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всегда упрямы,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Все не слушаются мамы.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Не хватает в мире слов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Уговаривать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ослов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195736" y="2564904"/>
            <a:ext cx="2094459" cy="15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D:\Максим\Desktop\solonka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27784" y="692696"/>
            <a:ext cx="979062" cy="105654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220072" y="116632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  Где ты была?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  Тут и там.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  Где летала?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  По цветам.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  Что домой ты принесла?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  Мёд,— ответила пчела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2204864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Я землю копала.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Ничуть не устала!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А кто мной копал,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Тот и устал.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4221088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Колокольчик  голубой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Поклонился нам с тобой.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Колокольчики цветы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Очень вежливы. А ты?</a:t>
            </a:r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7544" y="184482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20072" y="4221088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48064" y="184482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1560" y="4149080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2" descr="D:\Максим\Desktop\a3e53f88012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301208"/>
            <a:ext cx="1261286" cy="1440160"/>
          </a:xfrm>
          <a:prstGeom prst="rect">
            <a:avLst/>
          </a:prstGeom>
          <a:noFill/>
        </p:spPr>
      </p:pic>
      <p:pic>
        <p:nvPicPr>
          <p:cNvPr id="23" name="Picture 2" descr="D:\Максим\Desktop\i.jpe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812360" y="2564904"/>
            <a:ext cx="922439" cy="1284734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4499992" y="116632"/>
            <a:ext cx="0" cy="6624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424936" cy="460851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УПРАЖНЕНИЯ ДЛЯ АВТОМАТИЗАЦИИ ЗВУКА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AutoNum type="arabicPeriod"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картинку, четко (утрированно) проговаривая звук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Определи, где находится этот  звук: в начале, середине или в конце слова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Раздели слова на слоги, прохлопывая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Объясни значение каждого слова, например,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лук – это овощ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каждое слово ласково, например, лук –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лучок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Придумай предложение с картинкой, например,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огороде на грядке растет лук.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Выучи скороговорку, которая понравилась тебе больше всего и расскажи её друзьям</a:t>
            </a:r>
          </a:p>
          <a:p>
            <a:pPr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день разучивай по одной скороговорке</a:t>
            </a:r>
          </a:p>
          <a:p>
            <a:pPr>
              <a:buFont typeface="Arial" pitchFamily="34" charset="0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Составь предложения с каждой картинкой по образцу: У Ланы лопата. </a:t>
            </a:r>
          </a:p>
          <a:p>
            <a:pPr>
              <a:buFont typeface="Arial" pitchFamily="34" charset="0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Посчитай предметы на картинках до пяти (одна лопата, две лопаты, три лопаты, четыре лопаты, пять лопат)</a:t>
            </a:r>
          </a:p>
          <a:p>
            <a:pPr>
              <a:buFont typeface="Arial" pitchFamily="34" charset="0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Придумай свое слово, в названии которого есть звук 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AutoNum type="arabicPeriod" startAt="8"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r1293353873045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2808312" cy="1800200"/>
          </a:xfrm>
        </p:spPr>
      </p:pic>
      <p:pic>
        <p:nvPicPr>
          <p:cNvPr id="6" name="Содержимое 5" descr="cutcaster-photo-100795722-cross-road-traffic-light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476672"/>
            <a:ext cx="1584176" cy="1603496"/>
          </a:xfrm>
        </p:spPr>
      </p:pic>
      <p:sp>
        <p:nvSpPr>
          <p:cNvPr id="7" name="Прямоугольник 6"/>
          <p:cNvSpPr/>
          <p:nvPr/>
        </p:nvSpPr>
        <p:spPr>
          <a:xfrm>
            <a:off x="971600" y="2060848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060848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МПА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detskaj_skameika_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645024"/>
            <a:ext cx="1512168" cy="18631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35896" y="5733256"/>
            <a:ext cx="19442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661248"/>
            <a:ext cx="25202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5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789040"/>
            <a:ext cx="2808312" cy="19371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59832" y="5373216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4" descr="ar129335387304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04664"/>
            <a:ext cx="1584176" cy="224060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228184" y="2132856"/>
            <a:ext cx="23042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5" descr="cutcaster-photo-100795722-cross-road-traffic-ligh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3933056"/>
            <a:ext cx="1656184" cy="165618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300192" y="5733256"/>
            <a:ext cx="20162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НТИК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2420888"/>
            <a:ext cx="25922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detskaj_skameika_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789040"/>
            <a:ext cx="2232248" cy="1490025"/>
          </a:xfrm>
          <a:prstGeom prst="rect">
            <a:avLst/>
          </a:prstGeom>
        </p:spPr>
      </p:pic>
      <p:pic>
        <p:nvPicPr>
          <p:cNvPr id="10" name="Содержимое 5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501008"/>
            <a:ext cx="2232248" cy="21192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88024" y="5517232"/>
            <a:ext cx="33843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ДКА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5373216"/>
            <a:ext cx="33843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ВКА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3068960"/>
            <a:ext cx="25202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Содержимое 4" descr="iее.jpe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971600" y="476672"/>
            <a:ext cx="1800200" cy="1738936"/>
          </a:xfrm>
        </p:spPr>
      </p:pic>
      <p:pic>
        <p:nvPicPr>
          <p:cNvPr id="16" name="Picture 2" descr="D:\Максим\Desktop\svekla_red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635896" y="3140968"/>
            <a:ext cx="2662386" cy="242035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995936" y="5517232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24128" y="3140968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Содержимое 5" descr="iир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188640"/>
            <a:ext cx="2016224" cy="205788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067944" y="2420888"/>
            <a:ext cx="1447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ми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188640"/>
            <a:ext cx="1368152" cy="194058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228184" y="2420888"/>
            <a:ext cx="26642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ЛЬЧИКИ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ok-dobryj-jablok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1783047" cy="1783047"/>
          </a:xfrm>
          <a:prstGeom prst="rect">
            <a:avLst/>
          </a:prstGeom>
        </p:spPr>
      </p:pic>
      <p:pic>
        <p:nvPicPr>
          <p:cNvPr id="11" name="Содержимое 10" descr="mebel_dlya_detey_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876256" y="3717032"/>
            <a:ext cx="1440160" cy="1931609"/>
          </a:xfrm>
          <a:prstGeom prst="rect">
            <a:avLst/>
          </a:prstGeom>
        </p:spPr>
      </p:pic>
      <p:pic>
        <p:nvPicPr>
          <p:cNvPr id="12" name="Рисунок 11" descr="kapb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48680"/>
            <a:ext cx="1568802" cy="17319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932040" y="2420888"/>
            <a:ext cx="345638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КЛУБ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5661248"/>
            <a:ext cx="21602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П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ТЬЕ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661248"/>
            <a:ext cx="31683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ШОКО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2348880"/>
            <a:ext cx="25202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МОЛО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5" descr="iн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221088"/>
            <a:ext cx="2088338" cy="139290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796136" y="3212976"/>
            <a:ext cx="25922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12360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Содержимое 4" descr="7746_%C0%E2%F2%EE%E1%F3%F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32656"/>
            <a:ext cx="1779721" cy="2018204"/>
          </a:xfrm>
          <a:prstGeom prst="rect">
            <a:avLst/>
          </a:prstGeom>
        </p:spPr>
      </p:pic>
      <p:pic>
        <p:nvPicPr>
          <p:cNvPr id="20" name="Содержимое 4" descr="iy1bYEOszIP4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3645024"/>
            <a:ext cx="2088232" cy="208823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419872" y="2420888"/>
            <a:ext cx="22322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БЛОКО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35896" y="5733256"/>
            <a:ext cx="24482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УН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68954422_0lik.ru_prickly-pear_th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44208" y="764704"/>
            <a:ext cx="1735788" cy="1873154"/>
          </a:xfrm>
        </p:spPr>
      </p:pic>
      <p:sp>
        <p:nvSpPr>
          <p:cNvPr id="8" name="Прямоугольник 7"/>
          <p:cNvSpPr/>
          <p:nvPr/>
        </p:nvSpPr>
        <p:spPr>
          <a:xfrm>
            <a:off x="5868144" y="2708920"/>
            <a:ext cx="26642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877272"/>
            <a:ext cx="22322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ЛКА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877272"/>
            <a:ext cx="38884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ПУ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ГАЛО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708920"/>
            <a:ext cx="21602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4" descr="iy1bYEOszIP4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717032"/>
            <a:ext cx="2088232" cy="2088232"/>
          </a:xfrm>
          <a:prstGeom prst="rect">
            <a:avLst/>
          </a:prstGeom>
        </p:spPr>
      </p:pic>
      <p:pic>
        <p:nvPicPr>
          <p:cNvPr id="13" name="Содержимое 5" descr="iдж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933056"/>
            <a:ext cx="1944216" cy="178833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55576" y="188640"/>
            <a:ext cx="32403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1043608" y="404664"/>
            <a:ext cx="207327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4" descr="iy1bYEOszIP4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4258" y="3789040"/>
            <a:ext cx="2712086" cy="2032924"/>
          </a:xfrm>
          <a:prstGeom prst="rect">
            <a:avLst/>
          </a:prstGeom>
        </p:spPr>
      </p:pic>
      <p:pic>
        <p:nvPicPr>
          <p:cNvPr id="20" name="Содержимое 5" descr="1268954422_0lik.ru_prickly-pear_thl.jpg"/>
          <p:cNvPicPr>
            <a:picLocks noGrp="1" noChangeAspect="1"/>
          </p:cNvPicPr>
          <p:nvPr>
            <p:ph sz="quarter" idx="2"/>
          </p:nvPr>
        </p:nvPicPr>
        <p:blipFill>
          <a:blip r:embed="rId7" cstate="print"/>
          <a:stretch>
            <a:fillRect/>
          </a:stretch>
        </p:blipFill>
        <p:spPr>
          <a:xfrm>
            <a:off x="3491880" y="4437112"/>
            <a:ext cx="3067930" cy="1206718"/>
          </a:xfrm>
        </p:spPr>
      </p:pic>
      <p:sp>
        <p:nvSpPr>
          <p:cNvPr id="21" name="Прямоугольник 20"/>
          <p:cNvSpPr/>
          <p:nvPr/>
        </p:nvSpPr>
        <p:spPr>
          <a:xfrm>
            <a:off x="5364088" y="4581128"/>
            <a:ext cx="129614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5805264"/>
            <a:ext cx="25922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КРОКО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Содержимое 5" descr="iдж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1052736"/>
            <a:ext cx="2304256" cy="126063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843808" y="2708920"/>
            <a:ext cx="38884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ВЕЛОСИ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746_%C0%E2%F2%EE%E1%F3%F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2232248" cy="1372283"/>
          </a:xfrm>
        </p:spPr>
      </p:pic>
      <p:pic>
        <p:nvPicPr>
          <p:cNvPr id="6" name="Содержимое 5" descr="1268954422_0lik.ru_prickly-pear_thl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228184" y="188640"/>
            <a:ext cx="2610291" cy="2088232"/>
          </a:xfrm>
        </p:spPr>
      </p:pic>
      <p:sp>
        <p:nvSpPr>
          <p:cNvPr id="8" name="Прямоугольник 7"/>
          <p:cNvSpPr/>
          <p:nvPr/>
        </p:nvSpPr>
        <p:spPr>
          <a:xfrm>
            <a:off x="6228184" y="2348880"/>
            <a:ext cx="25922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ЖКА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021288"/>
            <a:ext cx="28083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877272"/>
            <a:ext cx="38884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ЛО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ШАДЬ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348880"/>
            <a:ext cx="20882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4" descr="iy1bYEOszIP4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861048"/>
            <a:ext cx="2448272" cy="1827839"/>
          </a:xfrm>
          <a:prstGeom prst="rect">
            <a:avLst/>
          </a:prstGeom>
        </p:spPr>
      </p:pic>
      <p:pic>
        <p:nvPicPr>
          <p:cNvPr id="13" name="Содержимое 5" descr="iдж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4221088"/>
            <a:ext cx="2115700" cy="136815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55576" y="188640"/>
            <a:ext cx="32403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73696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32656"/>
            <a:ext cx="1872208" cy="187220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07904" y="2348880"/>
            <a:ext cx="20882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ЛКА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122127v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3861048"/>
            <a:ext cx="1734696" cy="173469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635896" y="5877272"/>
            <a:ext cx="20882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БУС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403860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картинки, которые начинаются на слог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endParaRPr lang="ru-RU" sz="18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60648"/>
            <a:ext cx="4038600" cy="640871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картинки, которые    начинаются на слог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endParaRPr lang="ru-RU" sz="18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6896988130174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213471"/>
            <a:ext cx="981745" cy="1367332"/>
          </a:xfrm>
          <a:prstGeom prst="rect">
            <a:avLst/>
          </a:prstGeom>
        </p:spPr>
      </p:pic>
      <p:pic>
        <p:nvPicPr>
          <p:cNvPr id="7" name="Содержимое 4" descr="iе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4639" y="2420888"/>
            <a:ext cx="1067721" cy="1031386"/>
          </a:xfrm>
          <a:prstGeom prst="rect">
            <a:avLst/>
          </a:prstGeom>
        </p:spPr>
      </p:pic>
      <p:pic>
        <p:nvPicPr>
          <p:cNvPr id="9" name="Рисунок 8" descr="iсч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5301208"/>
            <a:ext cx="1584176" cy="1057436"/>
          </a:xfrm>
          <a:prstGeom prst="rect">
            <a:avLst/>
          </a:prstGeom>
        </p:spPr>
      </p:pic>
      <p:pic>
        <p:nvPicPr>
          <p:cNvPr id="11" name="Содержимое 4" descr="ar1293353873045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6146" y="4293096"/>
            <a:ext cx="1008112" cy="1008112"/>
          </a:xfrm>
          <a:prstGeom prst="rect">
            <a:avLst/>
          </a:prstGeom>
        </p:spPr>
      </p:pic>
      <p:pic>
        <p:nvPicPr>
          <p:cNvPr id="14" name="Содержимое 8" descr="sok-dobryj-jablok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221087"/>
            <a:ext cx="1080120" cy="1025431"/>
          </a:xfrm>
          <a:prstGeom prst="rect">
            <a:avLst/>
          </a:prstGeom>
        </p:spPr>
      </p:pic>
      <p:pic>
        <p:nvPicPr>
          <p:cNvPr id="15" name="Содержимое 5" descr="68969881301745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1196752"/>
            <a:ext cx="1584176" cy="1015497"/>
          </a:xfrm>
          <a:prstGeom prst="rect">
            <a:avLst/>
          </a:prstGeom>
        </p:spPr>
      </p:pic>
      <p:pic>
        <p:nvPicPr>
          <p:cNvPr id="16" name="Содержимое 4" descr="iе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216557"/>
            <a:ext cx="1008112" cy="973804"/>
          </a:xfrm>
          <a:prstGeom prst="rect">
            <a:avLst/>
          </a:prstGeom>
        </p:spPr>
      </p:pic>
      <p:pic>
        <p:nvPicPr>
          <p:cNvPr id="18" name="Содержимое 4" descr="ar1293353873045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96336" y="4149080"/>
            <a:ext cx="1278069" cy="853110"/>
          </a:xfrm>
          <a:prstGeom prst="rect">
            <a:avLst/>
          </a:prstGeom>
        </p:spPr>
      </p:pic>
      <p:pic>
        <p:nvPicPr>
          <p:cNvPr id="21" name="Содержимое 5" descr="i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4328" y="2132856"/>
            <a:ext cx="1152128" cy="1175932"/>
          </a:xfrm>
          <a:prstGeom prst="rect">
            <a:avLst/>
          </a:prstGeom>
        </p:spPr>
      </p:pic>
      <p:pic>
        <p:nvPicPr>
          <p:cNvPr id="1027" name="Picture 3" descr="D:\Максим\Desktop\rose-001-picture-color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228184" y="3356992"/>
            <a:ext cx="1567985" cy="1081566"/>
          </a:xfrm>
          <a:prstGeom prst="rect">
            <a:avLst/>
          </a:prstGeom>
          <a:noFill/>
        </p:spPr>
      </p:pic>
      <p:pic>
        <p:nvPicPr>
          <p:cNvPr id="1028" name="Picture 4" descr="D:\Максим\Desktop\i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876256" y="5301208"/>
            <a:ext cx="827227" cy="1152128"/>
          </a:xfrm>
          <a:prstGeom prst="rect">
            <a:avLst/>
          </a:prstGeom>
          <a:noFill/>
        </p:spPr>
      </p:pic>
      <p:pic>
        <p:nvPicPr>
          <p:cNvPr id="1029" name="Picture 5" descr="D:\Максим\Desktop\s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475656" y="3432368"/>
            <a:ext cx="1512168" cy="1043064"/>
          </a:xfrm>
          <a:prstGeom prst="rect">
            <a:avLst/>
          </a:prstGeom>
          <a:noFill/>
        </p:spPr>
      </p:pic>
      <p:pic>
        <p:nvPicPr>
          <p:cNvPr id="1030" name="Picture 6" descr="D:\Максим\Desktop\1395108_8825876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64088" y="4399068"/>
            <a:ext cx="1341586" cy="1273657"/>
          </a:xfrm>
          <a:prstGeom prst="rect">
            <a:avLst/>
          </a:prstGeom>
          <a:noFill/>
        </p:spPr>
      </p:pic>
      <p:pic>
        <p:nvPicPr>
          <p:cNvPr id="26" name="Рисунок 25" descr="item_13280881936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9552" y="2420888"/>
            <a:ext cx="1081906" cy="1095099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4499992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аксим\Desktop\i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72200" y="5024779"/>
            <a:ext cx="1296144" cy="183322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4038600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Незнайки скоро день рождения. Друзья подарят ему много подарков. Расскажи, о чем мечтает Незнайка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60648"/>
            <a:ext cx="4038600" cy="6408712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Незнайка ходил в зоопарк с друзьями. Расскажи, кого они видели в зоопарке? </a:t>
            </a:r>
            <a:endParaRPr lang="ru-RU" sz="16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68969881301745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394272"/>
            <a:ext cx="1008112" cy="957068"/>
          </a:xfrm>
          <a:prstGeom prst="rect">
            <a:avLst/>
          </a:prstGeom>
        </p:spPr>
      </p:pic>
      <p:pic>
        <p:nvPicPr>
          <p:cNvPr id="7" name="Содержимое 4" descr="iее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627192"/>
            <a:ext cx="1193173" cy="652772"/>
          </a:xfrm>
          <a:prstGeom prst="rect">
            <a:avLst/>
          </a:prstGeom>
        </p:spPr>
      </p:pic>
      <p:pic>
        <p:nvPicPr>
          <p:cNvPr id="16" name="Содержимое 4" descr="iее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068960"/>
            <a:ext cx="1150506" cy="1164537"/>
          </a:xfrm>
          <a:prstGeom prst="rect">
            <a:avLst/>
          </a:prstGeom>
        </p:spPr>
      </p:pic>
      <p:pic>
        <p:nvPicPr>
          <p:cNvPr id="23" name="Содержимое 4" descr="ar129335387304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1844824"/>
            <a:ext cx="1224136" cy="784702"/>
          </a:xfrm>
          <a:prstGeom prst="rect">
            <a:avLst/>
          </a:prstGeom>
        </p:spPr>
      </p:pic>
      <p:sp>
        <p:nvSpPr>
          <p:cNvPr id="26" name="Облако 25"/>
          <p:cNvSpPr/>
          <p:nvPr/>
        </p:nvSpPr>
        <p:spPr>
          <a:xfrm>
            <a:off x="1547664" y="1628800"/>
            <a:ext cx="1800200" cy="1296144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2771800" y="2852936"/>
            <a:ext cx="1728192" cy="1512168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467544" y="3356992"/>
            <a:ext cx="1863824" cy="1376536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>
            <a:off x="1979712" y="4221088"/>
            <a:ext cx="1728192" cy="1440160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Максим\Desktop\Рисунки в садик\К открытому\6a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292080" y="1268760"/>
            <a:ext cx="2113418" cy="1584176"/>
          </a:xfrm>
          <a:prstGeom prst="rect">
            <a:avLst/>
          </a:prstGeom>
          <a:noFill/>
        </p:spPr>
      </p:pic>
      <p:pic>
        <p:nvPicPr>
          <p:cNvPr id="1027" name="Picture 3" descr="D:\Максим\Desktop\mother-and-baby-animals-worksheets-for-preschool-8113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308304" y="2420888"/>
            <a:ext cx="1512168" cy="977868"/>
          </a:xfrm>
          <a:prstGeom prst="rect">
            <a:avLst/>
          </a:prstGeom>
          <a:noFill/>
        </p:spPr>
      </p:pic>
      <p:pic>
        <p:nvPicPr>
          <p:cNvPr id="1028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140968"/>
            <a:ext cx="2160240" cy="840093"/>
          </a:xfrm>
          <a:prstGeom prst="rect">
            <a:avLst/>
          </a:prstGeom>
          <a:noFill/>
        </p:spPr>
      </p:pic>
      <p:pic>
        <p:nvPicPr>
          <p:cNvPr id="30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2348880"/>
            <a:ext cx="2160240" cy="840093"/>
          </a:xfrm>
          <a:prstGeom prst="rect">
            <a:avLst/>
          </a:prstGeom>
          <a:noFill/>
        </p:spPr>
      </p:pic>
      <p:pic>
        <p:nvPicPr>
          <p:cNvPr id="33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1916832"/>
            <a:ext cx="1584176" cy="416786"/>
          </a:xfrm>
          <a:prstGeom prst="rect">
            <a:avLst/>
          </a:prstGeom>
          <a:noFill/>
        </p:spPr>
      </p:pic>
      <p:pic>
        <p:nvPicPr>
          <p:cNvPr id="2050" name="Picture 2" descr="D:\Максим\Desktop\Рисунки в садик\картинки на звуки\З\29106-094011-84bc40fe97dfe1e21c91f9071c97b39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4857778"/>
            <a:ext cx="1296144" cy="2000222"/>
          </a:xfrm>
          <a:prstGeom prst="rect">
            <a:avLst/>
          </a:prstGeom>
          <a:noFill/>
        </p:spPr>
      </p:pic>
      <p:pic>
        <p:nvPicPr>
          <p:cNvPr id="2" name="Picture 2" descr="D:\Максим\Desktop\i_06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3933056"/>
            <a:ext cx="3004527" cy="1181468"/>
          </a:xfrm>
          <a:prstGeom prst="rect">
            <a:avLst/>
          </a:prstGeom>
          <a:noFill/>
        </p:spPr>
      </p:pic>
      <p:pic>
        <p:nvPicPr>
          <p:cNvPr id="34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6017907"/>
            <a:ext cx="2808312" cy="840093"/>
          </a:xfrm>
          <a:prstGeom prst="rect">
            <a:avLst/>
          </a:prstGeom>
          <a:noFill/>
        </p:spPr>
      </p:pic>
      <p:pic>
        <p:nvPicPr>
          <p:cNvPr id="36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3212976"/>
            <a:ext cx="1743090" cy="2088232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4572000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410</TotalTime>
  <Words>407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СБОРНИК  ИГРОВЫХ   УПРАЖНЕНИЙ  ДЛЯ АВТОМАТИЗАЦИИ ЗВУКА [Л]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53</cp:revision>
  <dcterms:created xsi:type="dcterms:W3CDTF">2014-01-13T08:19:51Z</dcterms:created>
  <dcterms:modified xsi:type="dcterms:W3CDTF">2015-01-31T09:49:59Z</dcterms:modified>
</cp:coreProperties>
</file>