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BEDB-FE0B-4B0E-8A74-75CCB01D320C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17FAB-5AC7-4F91-8E92-EF151B364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910EF-7BA7-4676-B6DF-2D60717463C1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84242-CEEE-4065-89AF-6ABE28E7B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6BF61-BD1C-4C69-AE64-7D1742909523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DD51-EF3B-4410-91E6-C3812CC1F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D7681-6DA3-4374-AA84-EBCF7B6D70E0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F6A2-DF01-4BC2-9810-79120E1BB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481F-268F-44AE-B75C-705175D3A512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2B008-57B4-4163-8B00-77BFF9460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8C29-0F5C-43CC-9987-30D279E08EC5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A8DF9-12FB-4C73-AFE9-3B7B27ED1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B38AD-D419-4B5A-9F17-156DC10C2023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E8ED7-633A-49D0-829F-2B4D45AB2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D76C-4547-4EF6-8B9A-91303C9A7E56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FEC03-A4B0-436A-A351-D38E07434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CA4A1-3D47-449D-8FF1-7330858CDFEA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ABC6-7762-4643-92EA-D7D32FF99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86111-F740-4370-B3A3-B18F7725204D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109D9-E72A-4CDC-ABFD-F45A797F4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4F470-271B-48D4-8F6F-ECD450863212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91696-5641-4947-A8FF-CBE3A009F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AA8B60-FA8D-483D-A4C5-15FB69ED4E23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545C40-050B-4312-A058-E9B3821E7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3"/>
          <p:cNvSpPr>
            <a:spLocks noChangeArrowheads="1"/>
          </p:cNvSpPr>
          <p:nvPr/>
        </p:nvSpPr>
        <p:spPr bwMode="auto">
          <a:xfrm>
            <a:off x="1214414" y="1643050"/>
            <a:ext cx="6858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4400" b="1" i="1" dirty="0">
                <a:solidFill>
                  <a:srgbClr val="000099"/>
                </a:solidFill>
                <a:latin typeface="Vladimir Script" pitchFamily="66" charset="0"/>
                <a:cs typeface="Times New Roman" pitchFamily="18" charset="0"/>
              </a:rPr>
              <a:t>Портфолио будущего первоклассника – одна из форм становления самооценки ребёнка.</a:t>
            </a:r>
          </a:p>
        </p:txBody>
      </p:sp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6643702" y="5715016"/>
            <a:ext cx="207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Ст.воспитатель:</a:t>
            </a:r>
          </a:p>
          <a:p>
            <a:pPr algn="r" eaLnBrk="1" hangingPunct="1"/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Долгих Л.Н.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539750" y="1412875"/>
            <a:ext cx="8208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857224" y="2071678"/>
            <a:ext cx="778674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4400" b="1" i="1" dirty="0">
                <a:solidFill>
                  <a:srgbClr val="000099"/>
                </a:solidFill>
                <a:latin typeface="Times New Roman" pitchFamily="18" charset="0"/>
              </a:rPr>
              <a:t>Портфолио помогает каждому индивидуально развивать свои таланты !!!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1857356" y="428604"/>
            <a:ext cx="7000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Термин «портфолио» пришел в педагогику из политики - это собрание образцов, работ, фотографий, дающих представление, например, о предлагаемых услугах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14311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 дошкольника - способ накопления и последующей оценки достижений ребёнка.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Рисунок 4" descr="qdtujpmh t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000372"/>
            <a:ext cx="5357850" cy="3562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1571604" y="285728"/>
            <a:ext cx="72818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НУЖНО </a:t>
            </a:r>
            <a:r>
              <a:rPr lang="ru-RU" sz="4000" b="1" dirty="0">
                <a:solidFill>
                  <a:srgbClr val="000099"/>
                </a:solidFill>
                <a:latin typeface="Times New Roman" pitchFamily="18" charset="0"/>
              </a:rPr>
              <a:t>ЛИ ПОРТФОЛИО БУДУЩЕМУ ПЕРВОКЛАССНИКУ???</a:t>
            </a:r>
          </a:p>
        </p:txBody>
      </p:sp>
      <p:pic>
        <p:nvPicPr>
          <p:cNvPr id="4" name="Рисунок 3" descr="m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143116"/>
            <a:ext cx="7358114" cy="426303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428728" y="549275"/>
            <a:ext cx="73914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</a:rPr>
              <a:t>«ИСТОРИЯ УСПЕХА»</a:t>
            </a:r>
          </a:p>
        </p:txBody>
      </p:sp>
      <p:pic>
        <p:nvPicPr>
          <p:cNvPr id="4" name="Рисунок 3" descr="site (3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500174"/>
            <a:ext cx="7215238" cy="498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8"/>
          <p:cNvSpPr txBox="1">
            <a:spLocks noChangeArrowheads="1"/>
          </p:cNvSpPr>
          <p:nvPr/>
        </p:nvSpPr>
        <p:spPr bwMode="auto">
          <a:xfrm>
            <a:off x="323527" y="1700808"/>
            <a:ext cx="856932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1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) Создание ситуации успеха для каждого ребёнка, повышение самооценки и уверенности в собственных возможностях.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2) Формирование установки на творческую деятельность и умений творческой деятельности, развитие мотивации дальнейшего творческого роста.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3) Развитие познавательных интересов и формирование готовности к самостоятельному познанию.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4) Формирование положительных моральных и нравственных качеств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личности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, стимулирование стремления к самосовершенствованию.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79388" y="1268413"/>
            <a:ext cx="8785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I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РАЗДЕЛ</a:t>
            </a:r>
          </a:p>
          <a:p>
            <a:pPr algn="ctr" eaLnBrk="1" hangingPunct="1">
              <a:spcBef>
                <a:spcPts val="0"/>
              </a:spcBef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Ознакомительный </a:t>
            </a: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1928794" y="428604"/>
            <a:ext cx="6264275" cy="576263"/>
          </a:xfrm>
          <a:prstGeom prst="plaque">
            <a:avLst>
              <a:gd name="adj" fmla="val 35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dirty="0">
                <a:latin typeface="Times New Roman" pitchFamily="18" charset="0"/>
              </a:rPr>
              <a:t>Структура портфолио</a:t>
            </a:r>
          </a:p>
        </p:txBody>
      </p:sp>
      <p:pic>
        <p:nvPicPr>
          <p:cNvPr id="5122" name="Picture 2" descr="Портфолио ученика 11 класса образец - Книги и учеб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70259">
            <a:off x="870891" y="2553006"/>
            <a:ext cx="2943225" cy="3834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Резюме - нужное Вам резюме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3672">
            <a:off x="2663718" y="2326153"/>
            <a:ext cx="2598331" cy="3676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Картинки для портфолио для 1 класса - Только новые учебни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61291">
            <a:off x="4337617" y="2271155"/>
            <a:ext cx="2643206" cy="3842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0" descr="Портфолио школьника - Титульный лис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12463">
            <a:off x="6162527" y="2583454"/>
            <a:ext cx="2575991" cy="3645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2571736" y="1071546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II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РАЗДЕЛ</a:t>
            </a:r>
          </a:p>
          <a:p>
            <a:pPr algn="ctr" eaLnBrk="1" hangingPunct="1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«Моё творчество»</a:t>
            </a:r>
          </a:p>
        </p:txBody>
      </p:sp>
      <p:sp>
        <p:nvSpPr>
          <p:cNvPr id="19458" name="AutoShape 3"/>
          <p:cNvSpPr>
            <a:spLocks noChangeArrowheads="1"/>
          </p:cNvSpPr>
          <p:nvPr/>
        </p:nvSpPr>
        <p:spPr bwMode="auto">
          <a:xfrm>
            <a:off x="1857356" y="428604"/>
            <a:ext cx="6264275" cy="576263"/>
          </a:xfrm>
          <a:prstGeom prst="plaque">
            <a:avLst>
              <a:gd name="adj" fmla="val 35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dirty="0">
                <a:latin typeface="Times New Roman" pitchFamily="18" charset="0"/>
              </a:rPr>
              <a:t>Структура портфолио</a:t>
            </a:r>
          </a:p>
        </p:txBody>
      </p:sp>
      <p:pic>
        <p:nvPicPr>
          <p:cNvPr id="4098" name="Picture 2" descr="Психология детского рисунка - Бизнес Портал ABW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2857520" cy="2119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Конкурс рисунков &quot;Русские пословицы&quot;. Детский портал &quot;Солнышко&quot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000240"/>
            <a:ext cx="2854179" cy="1956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Поделки на 23 феврал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714620"/>
            <a:ext cx="2928958" cy="225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Детский бизнес: чем заняться в эпоху кризиса?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86256"/>
            <a:ext cx="285752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Супер оригинальные поделки - Поделки своими рукам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286256"/>
            <a:ext cx="3000366" cy="2253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2643174" y="1035039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III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РАЗДЕЛ</a:t>
            </a:r>
          </a:p>
          <a:p>
            <a:pPr algn="ctr" eaLnBrk="1" hangingPunct="1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«Копилка достижений»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857356" y="428604"/>
            <a:ext cx="6264275" cy="576263"/>
          </a:xfrm>
          <a:prstGeom prst="plaque">
            <a:avLst>
              <a:gd name="adj" fmla="val 35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dirty="0">
                <a:latin typeface="Times New Roman" pitchFamily="18" charset="0"/>
              </a:rPr>
              <a:t>Структура портфолио</a:t>
            </a:r>
          </a:p>
        </p:txBody>
      </p:sp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595027">
            <a:off x="610566" y="3297044"/>
            <a:ext cx="1469842" cy="206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78902">
            <a:off x="1748578" y="2803196"/>
            <a:ext cx="1444280" cy="2136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4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46585">
            <a:off x="2565275" y="2613139"/>
            <a:ext cx="1497040" cy="2076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11 грамота 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3588" y="2428853"/>
            <a:ext cx="1535320" cy="2129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12 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20855" y="2357430"/>
            <a:ext cx="1535334" cy="2129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Б 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34713" y="2361033"/>
            <a:ext cx="1642578" cy="2129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ввв 0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96333">
            <a:off x="5974654" y="2553818"/>
            <a:ext cx="1460496" cy="2147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ллл 0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893347">
            <a:off x="6872314" y="2836598"/>
            <a:ext cx="1618749" cy="2133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шщгщ 00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447546">
            <a:off x="7265565" y="3272476"/>
            <a:ext cx="1372586" cy="1937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щзз- 00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63533" y="4286256"/>
            <a:ext cx="2236458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щозз 00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35235" y="4286256"/>
            <a:ext cx="2324086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2643174" y="1000108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IV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РАЗДЕЛ</a:t>
            </a:r>
          </a:p>
          <a:p>
            <a:pPr algn="ctr" eaLnBrk="1" hangingPunct="1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«Благодарности родителям»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857356" y="428604"/>
            <a:ext cx="6264275" cy="576263"/>
          </a:xfrm>
          <a:prstGeom prst="plaque">
            <a:avLst>
              <a:gd name="adj" fmla="val 35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dirty="0">
                <a:latin typeface="Times New Roman" pitchFamily="18" charset="0"/>
              </a:rPr>
              <a:t>Структура портфолио</a:t>
            </a:r>
          </a:p>
        </p:txBody>
      </p:sp>
      <p:pic>
        <p:nvPicPr>
          <p:cNvPr id="2050" name="Picture 2" descr="Фотогалерея :: МБДОУ ЦРР Кашарский детский сад 1 &quot;Тополе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2143140" cy="294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творчество моих учеников - Фотоальбомы - Сайт учителя ИЗО. Рыбалко Лариса Юрье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00438"/>
            <a:ext cx="2143140" cy="295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Единая Россия официальный сайт партии / Пресс-служба / Фотог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786058"/>
            <a:ext cx="3286148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163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Анжелла</cp:lastModifiedBy>
  <cp:revision>14</cp:revision>
  <dcterms:created xsi:type="dcterms:W3CDTF">2015-02-08T07:01:42Z</dcterms:created>
  <dcterms:modified xsi:type="dcterms:W3CDTF">2015-02-11T08:03:24Z</dcterms:modified>
</cp:coreProperties>
</file>