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59" r:id="rId4"/>
    <p:sldId id="260" r:id="rId5"/>
    <p:sldId id="263" r:id="rId6"/>
    <p:sldId id="264" r:id="rId7"/>
    <p:sldId id="287" r:id="rId8"/>
    <p:sldId id="288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091ABB-8F57-40FE-B4D1-6675434E3DE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4021A9C-B334-4CEA-847F-87045D16F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gif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13.jpeg"/><Relationship Id="rId7" Type="http://schemas.openxmlformats.org/officeDocument/2006/relationships/image" Target="../media/image81.gi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6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17" Type="http://schemas.openxmlformats.org/officeDocument/2006/relationships/image" Target="../media/image39.jpeg"/><Relationship Id="rId2" Type="http://schemas.openxmlformats.org/officeDocument/2006/relationships/image" Target="../media/image26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image" Target="../media/image29.png"/><Relationship Id="rId15" Type="http://schemas.openxmlformats.org/officeDocument/2006/relationships/image" Target="../media/image12.gif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48.png"/><Relationship Id="rId3" Type="http://schemas.openxmlformats.org/officeDocument/2006/relationships/image" Target="../media/image12.gif"/><Relationship Id="rId7" Type="http://schemas.openxmlformats.org/officeDocument/2006/relationships/image" Target="../media/image44.gif"/><Relationship Id="rId12" Type="http://schemas.openxmlformats.org/officeDocument/2006/relationships/image" Target="../media/image4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11" Type="http://schemas.openxmlformats.org/officeDocument/2006/relationships/image" Target="../media/image46.png"/><Relationship Id="rId5" Type="http://schemas.openxmlformats.org/officeDocument/2006/relationships/image" Target="../media/image42.jpeg"/><Relationship Id="rId10" Type="http://schemas.openxmlformats.org/officeDocument/2006/relationships/image" Target="../media/image45.png"/><Relationship Id="rId4" Type="http://schemas.openxmlformats.org/officeDocument/2006/relationships/image" Target="../media/image41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35.jpeg"/><Relationship Id="rId18" Type="http://schemas.openxmlformats.org/officeDocument/2006/relationships/image" Target="../media/image63.jpeg"/><Relationship Id="rId3" Type="http://schemas.openxmlformats.org/officeDocument/2006/relationships/image" Target="../media/image50.jpeg"/><Relationship Id="rId21" Type="http://schemas.openxmlformats.org/officeDocument/2006/relationships/image" Target="../media/image66.jpe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17" Type="http://schemas.openxmlformats.org/officeDocument/2006/relationships/image" Target="../media/image62.jpeg"/><Relationship Id="rId25" Type="http://schemas.openxmlformats.org/officeDocument/2006/relationships/image" Target="../media/image70.jpeg"/><Relationship Id="rId2" Type="http://schemas.openxmlformats.org/officeDocument/2006/relationships/image" Target="../media/image49.jpeg"/><Relationship Id="rId16" Type="http://schemas.openxmlformats.org/officeDocument/2006/relationships/image" Target="../media/image61.jpe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24" Type="http://schemas.openxmlformats.org/officeDocument/2006/relationships/image" Target="../media/image69.png"/><Relationship Id="rId5" Type="http://schemas.openxmlformats.org/officeDocument/2006/relationships/image" Target="../media/image52.jpeg"/><Relationship Id="rId15" Type="http://schemas.openxmlformats.org/officeDocument/2006/relationships/image" Target="../media/image60.jpeg"/><Relationship Id="rId23" Type="http://schemas.openxmlformats.org/officeDocument/2006/relationships/image" Target="../media/image68.jpeg"/><Relationship Id="rId10" Type="http://schemas.openxmlformats.org/officeDocument/2006/relationships/image" Target="../media/image57.jpeg"/><Relationship Id="rId19" Type="http://schemas.openxmlformats.org/officeDocument/2006/relationships/image" Target="../media/image64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Relationship Id="rId14" Type="http://schemas.openxmlformats.org/officeDocument/2006/relationships/image" Target="../media/image13.jpeg"/><Relationship Id="rId22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552728" cy="26642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СБОРНИК  ИГРОВЫХ 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УПРАЖНЕНИЙ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АВТОМАТИЗАЦИИ ЗВУКА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23928" y="5367338"/>
            <a:ext cx="4032448" cy="8048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 МБДОУ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«ДЕТСКИЙ САД ОВ №54»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БЕЛЕВА С.Н.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648"/>
            <a:ext cx="1981137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9ac9c187ea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5229200"/>
            <a:ext cx="723680" cy="1080120"/>
          </a:xfrm>
          <a:prstGeom prst="rect">
            <a:avLst/>
          </a:prstGeom>
        </p:spPr>
      </p:pic>
      <p:pic>
        <p:nvPicPr>
          <p:cNvPr id="2051" name="Picture 3" descr="D:\Максим\Desktop\9427003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149080"/>
            <a:ext cx="2160240" cy="230425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244280" cy="63367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око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кро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ку-мо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Ловко ловит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лапой ко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192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апка да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убка –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вот 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утка.  </a:t>
            </a:r>
          </a:p>
          <a:p>
            <a:pPr>
              <a:buNone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5" descr="iир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32656"/>
            <a:ext cx="983773" cy="1477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204864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Слу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али стару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ки, как куковали куку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 на опу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2420888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Максим\Desktop\Рисунки в садик\8c48c30fe78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85328" y="404664"/>
            <a:ext cx="1070087" cy="12241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88024" y="1916832"/>
            <a:ext cx="2520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Ма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с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ила для марты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апку,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убу 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ки.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есть мы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 в камы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</a:t>
            </a:r>
          </a:p>
        </p:txBody>
      </p:sp>
      <p:pic>
        <p:nvPicPr>
          <p:cNvPr id="1026" name="Picture 2" descr="D:\Максим\Desktop\6896988130174577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36296" y="2132856"/>
            <a:ext cx="1513716" cy="1631549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23528" y="1700808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3528" y="4077072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932040" y="400506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932040" y="1772816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im0-tub-ru.yandex.net/i?id=bb6e69bd1b5527ad8042667807e5c815-131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276872"/>
            <a:ext cx="1019175" cy="142875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979712" y="4221088"/>
            <a:ext cx="17281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149080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Ма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под ду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ем моет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ею и 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и.</a:t>
            </a:r>
          </a:p>
        </p:txBody>
      </p:sp>
      <p:pic>
        <p:nvPicPr>
          <p:cNvPr id="2053" name="Picture 5" descr="Мышки для Кошки! Дом Фе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5229200"/>
            <a:ext cx="2664296" cy="1231498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4572000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Максим\Desktop\moineau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157192"/>
            <a:ext cx="1365944" cy="1365944"/>
          </a:xfrm>
          <a:prstGeom prst="rect">
            <a:avLst/>
          </a:prstGeom>
          <a:noFill/>
        </p:spPr>
      </p:pic>
      <p:pic>
        <p:nvPicPr>
          <p:cNvPr id="29" name="Рисунок 28" descr="9ac9c187ea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429000"/>
            <a:ext cx="432048" cy="644847"/>
          </a:xfrm>
          <a:prstGeom prst="rect">
            <a:avLst/>
          </a:prstGeom>
        </p:spPr>
      </p:pic>
      <p:pic>
        <p:nvPicPr>
          <p:cNvPr id="1031" name="Picture 7" descr="D:\Максим\Desktop\13763217719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052736"/>
            <a:ext cx="864096" cy="864096"/>
          </a:xfrm>
          <a:prstGeom prst="rect">
            <a:avLst/>
          </a:prstGeom>
          <a:noFill/>
        </p:spPr>
      </p:pic>
      <p:pic>
        <p:nvPicPr>
          <p:cNvPr id="1030" name="Picture 6" descr="листья насекомого Иллюстрации штока, листья насекомого Изображения векторов, изображений и листья насекомого Clipart - Dreamst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869160"/>
            <a:ext cx="2106234" cy="1684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244280" cy="63367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 доми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лягу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 </a:t>
            </a: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мы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192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ли, пирожок 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ли.   Сели, поели,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даль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 по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ли.</a:t>
            </a:r>
          </a:p>
          <a:p>
            <a:pPr>
              <a:buNone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04864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Мы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онку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епчет мы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ь: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-Ты все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ь!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онок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епчет мы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и: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ать я буду ти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1916832"/>
            <a:ext cx="2520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У мы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 – мы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онок, а у лягу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 - лягу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онок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На опу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 две бука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 поиграть ре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в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ки. Кро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ечные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ечки тащат две бука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ечки.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3528" y="1988840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3528" y="4077072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932040" y="400506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979712" y="4221088"/>
            <a:ext cx="17281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149080"/>
            <a:ext cx="2448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Воробей, чего ты жде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ь? Кро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 хлебных не клюё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ь?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– Я давно заметил кро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ки, но боюсь сердитой ко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ки.</a:t>
            </a:r>
          </a:p>
        </p:txBody>
      </p:sp>
      <p:pic>
        <p:nvPicPr>
          <p:cNvPr id="3" name="Picture 2" descr="клипарты---лягушки-зеленуш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050866"/>
            <a:ext cx="864096" cy="84165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699792" y="764704"/>
            <a:ext cx="2160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Мышонок - Анимация - Аватарки на Колючке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268760"/>
            <a:ext cx="717426" cy="717426"/>
          </a:xfrm>
          <a:prstGeom prst="rect">
            <a:avLst/>
          </a:prstGeom>
          <a:noFill/>
        </p:spPr>
      </p:pic>
      <p:pic>
        <p:nvPicPr>
          <p:cNvPr id="25" name="Picture 4" descr="Мышонок - Анимация - Аватарки на Колючке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3212976"/>
            <a:ext cx="717426" cy="717426"/>
          </a:xfrm>
          <a:prstGeom prst="rect">
            <a:avLst/>
          </a:prstGeom>
          <a:noFill/>
        </p:spPr>
      </p:pic>
      <p:pic>
        <p:nvPicPr>
          <p:cNvPr id="26" name="Picture 2" descr="клипарты---лягушки-зеленуш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284984"/>
            <a:ext cx="648072" cy="631239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7524328" y="2780928"/>
            <a:ext cx="7200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004048" y="1916832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Мышонок - Анимация - Аватарки на Колючке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356992"/>
            <a:ext cx="717426" cy="717426"/>
          </a:xfrm>
          <a:prstGeom prst="rect">
            <a:avLst/>
          </a:prstGeom>
          <a:noFill/>
        </p:spPr>
      </p:pic>
      <p:pic>
        <p:nvPicPr>
          <p:cNvPr id="1026" name="Picture 2" descr="D:\Максим\Documents\НОВИКОВА Т.Н\Звукоподражания\chelyabinsk-rieltor__dyoshevo_213507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1052736"/>
            <a:ext cx="1057300" cy="905754"/>
          </a:xfrm>
          <a:prstGeom prst="rect">
            <a:avLst/>
          </a:prstGeom>
          <a:noFill/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4572000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424936" cy="518457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УПРАЖНЕНИЯ ДЛЯ АВТОМАТИЗАЦИИ ЗВУКА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картинку, четко (утрированно) проговаривая звук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Определи, где находится этот  звук: в начале, середине или в конце слова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 Раздели слова на слоги, прохлопывая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 Объясни значение каждого слова, например,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штаны-это одежда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Назови картинку ласково, например,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шар-шарик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Придумай предложение с каждым словом, например,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сосне растут шишки.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 Выучи скороговорку, которая тебе понравилась больше всего и расскажи её друзьям</a:t>
            </a:r>
          </a:p>
          <a:p>
            <a:pPr algn="ctr"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день разучивай по одной скороговорке</a:t>
            </a:r>
          </a:p>
          <a:p>
            <a:pPr algn="ctr">
              <a:buFont typeface="Arial" pitchFamily="34" charset="0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Составь предложения с каждой картинкой по образцу: У Саши шапка. Это Сашина шапка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Arial" pitchFamily="34" charset="0"/>
              <a:buAutoNum type="arabicPeriod" startAt="8"/>
            </a:pP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Посчитай предметы на картинках до пяти (одна шапка, две шапки, три шапки, четыре шапки, пять шапок)</a:t>
            </a:r>
          </a:p>
          <a:p>
            <a:pPr algn="ctr">
              <a:buFont typeface="Arial" pitchFamily="34" charset="0"/>
              <a:buAutoNum type="arabicPeriod" startAt="8"/>
            </a:pP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Придумай свое слово, в названии которого есть звук  </a:t>
            </a: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AutoNum type="arabicPeriod" startAt="8"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AutoNum type="arabicPeriod" startAt="8"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r1293353873045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30818" y="476672"/>
            <a:ext cx="1450260" cy="1706828"/>
          </a:xfrm>
        </p:spPr>
      </p:pic>
      <p:pic>
        <p:nvPicPr>
          <p:cNvPr id="6" name="Содержимое 5" descr="cutcaster-photo-100795722-cross-road-traffic-light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609012"/>
            <a:ext cx="1728192" cy="1460525"/>
          </a:xfrm>
        </p:spPr>
      </p:pic>
      <p:sp>
        <p:nvSpPr>
          <p:cNvPr id="7" name="Прямоугольник 6"/>
          <p:cNvSpPr/>
          <p:nvPr/>
        </p:nvSpPr>
        <p:spPr>
          <a:xfrm>
            <a:off x="1043608" y="2204864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2204864"/>
            <a:ext cx="20162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ШКИ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detskaj_skameika_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77" y="3861048"/>
            <a:ext cx="1329998" cy="177333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35896" y="5733256"/>
            <a:ext cx="19442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661248"/>
            <a:ext cx="25202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РТЫ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5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6723" y="3789040"/>
            <a:ext cx="2098546" cy="19371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59832" y="5373216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4" descr="ar129335387304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795402"/>
            <a:ext cx="1835978" cy="120506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228184" y="2204864"/>
            <a:ext cx="23042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ХМАТЫ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5" descr="cutcaster-photo-100795722-cross-road-traffic-ligh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64255" y="3933056"/>
            <a:ext cx="1104122" cy="165618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516216" y="5733256"/>
            <a:ext cx="18002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03648" y="5373216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2420888"/>
            <a:ext cx="25922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detskaj_skameika_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717032"/>
            <a:ext cx="1800200" cy="1894947"/>
          </a:xfrm>
          <a:prstGeom prst="rect">
            <a:avLst/>
          </a:prstGeom>
        </p:spPr>
      </p:pic>
      <p:pic>
        <p:nvPicPr>
          <p:cNvPr id="10" name="Содержимое 5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933056"/>
            <a:ext cx="1745209" cy="17452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44208" y="5517232"/>
            <a:ext cx="21602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РШУН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5589240"/>
            <a:ext cx="33843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3068960"/>
            <a:ext cx="25202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Содержимое 4" descr="iее.jpe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002232" y="752728"/>
            <a:ext cx="1738936" cy="1186823"/>
          </a:xfrm>
        </p:spPr>
      </p:pic>
      <p:pic>
        <p:nvPicPr>
          <p:cNvPr id="16" name="Picture 2" descr="D:\Максим\Desktop\svekla_red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067944" y="4077072"/>
            <a:ext cx="1872208" cy="121069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923928" y="5733256"/>
            <a:ext cx="21602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ШАДЬ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24128" y="3140968"/>
            <a:ext cx="5040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Содержимое 5" descr="iир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1499" y="252618"/>
            <a:ext cx="1293050" cy="192992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067944" y="2420888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ми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620688"/>
            <a:ext cx="1343828" cy="15747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228184" y="2420888"/>
            <a:ext cx="26642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ВНИК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ok-dobryj-jablok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1783047" cy="1783047"/>
          </a:xfrm>
          <a:prstGeom prst="rect">
            <a:avLst/>
          </a:prstGeom>
        </p:spPr>
      </p:pic>
      <p:pic>
        <p:nvPicPr>
          <p:cNvPr id="11" name="Содержимое 10" descr="mebel_dlya_detey_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020272" y="4192384"/>
            <a:ext cx="1440160" cy="1192132"/>
          </a:xfrm>
          <a:prstGeom prst="rect">
            <a:avLst/>
          </a:prstGeom>
        </p:spPr>
      </p:pic>
      <p:pic>
        <p:nvPicPr>
          <p:cNvPr id="12" name="Рисунок 11" descr="kapb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836712"/>
            <a:ext cx="2009021" cy="14197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975648" y="2420888"/>
            <a:ext cx="29168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КАПИ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5661248"/>
            <a:ext cx="21602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ГАР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661248"/>
            <a:ext cx="31683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2348880"/>
            <a:ext cx="25202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5" descr="iн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717032"/>
            <a:ext cx="1884532" cy="188453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796136" y="3212976"/>
            <a:ext cx="25922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12360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Содержимое 4" descr="7746_%C0%E2%F2%EE%E1%F3%F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620688"/>
            <a:ext cx="1667924" cy="1654686"/>
          </a:xfrm>
          <a:prstGeom prst="rect">
            <a:avLst/>
          </a:prstGeom>
        </p:spPr>
      </p:pic>
      <p:pic>
        <p:nvPicPr>
          <p:cNvPr id="20" name="Содержимое 4" descr="iy1bYEOszIP4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3645024"/>
            <a:ext cx="2088232" cy="208823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419872" y="2420888"/>
            <a:ext cx="22322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ШКА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35896" y="5733256"/>
            <a:ext cx="24482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РШУН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68954422_0lik.ru_prickly-pear_th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68635" cy="1964300"/>
          </a:xfrm>
        </p:spPr>
      </p:pic>
      <p:sp>
        <p:nvSpPr>
          <p:cNvPr id="8" name="Прямоугольник 7"/>
          <p:cNvSpPr/>
          <p:nvPr/>
        </p:nvSpPr>
        <p:spPr>
          <a:xfrm>
            <a:off x="6660232" y="2564904"/>
            <a:ext cx="22322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ШКА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877272"/>
            <a:ext cx="22322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ШНЯ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877272"/>
            <a:ext cx="38884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ШУ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708920"/>
            <a:ext cx="21602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ШКИ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188640"/>
            <a:ext cx="32403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1" y="836696"/>
            <a:ext cx="1800200" cy="167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275856" y="5805264"/>
            <a:ext cx="25922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КАРАН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Содержимое 5" descr="iдж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3789" y="836712"/>
            <a:ext cx="1223675" cy="163843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563888" y="2708920"/>
            <a:ext cx="25202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РЁ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79512" y="328498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tower_of_bab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933056"/>
            <a:ext cx="1980332" cy="1616671"/>
          </a:xfrm>
          <a:prstGeom prst="rect">
            <a:avLst/>
          </a:prstGeom>
        </p:spPr>
      </p:pic>
      <p:pic>
        <p:nvPicPr>
          <p:cNvPr id="19" name="Picture 5" descr="D:\Максим\Documents\НОВИКОВА Т.Н\первый ритм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645024"/>
            <a:ext cx="3240360" cy="214965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220072" y="4005064"/>
            <a:ext cx="1584176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08304" y="5589240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4005064"/>
            <a:ext cx="1664023" cy="15407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картинки, которые начинаются на слог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endParaRPr lang="ru-RU" sz="20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40871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картинки, которые 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начинаются на слог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endParaRPr lang="ru-RU" sz="20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D:\Максим\Desktop\Рисунки в садик\картинки на звуки\Новая папка\С,Р,Л,Ш\С\img297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59832" y="3971000"/>
            <a:ext cx="847455" cy="716199"/>
          </a:xfrm>
          <a:prstGeom prst="rect">
            <a:avLst/>
          </a:prstGeom>
          <a:noFill/>
        </p:spPr>
      </p:pic>
      <p:pic>
        <p:nvPicPr>
          <p:cNvPr id="7" name="Содержимое 4" descr="iе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276872"/>
            <a:ext cx="746370" cy="617829"/>
          </a:xfrm>
          <a:prstGeom prst="rect">
            <a:avLst/>
          </a:prstGeom>
        </p:spPr>
      </p:pic>
      <p:pic>
        <p:nvPicPr>
          <p:cNvPr id="8" name="Содержимое 5" descr="iир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177079"/>
            <a:ext cx="1080120" cy="997033"/>
          </a:xfrm>
          <a:prstGeom prst="rect">
            <a:avLst/>
          </a:prstGeom>
        </p:spPr>
      </p:pic>
      <p:pic>
        <p:nvPicPr>
          <p:cNvPr id="9" name="Рисунок 8" descr="iсч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5301208"/>
            <a:ext cx="744128" cy="875773"/>
          </a:xfrm>
          <a:prstGeom prst="rect">
            <a:avLst/>
          </a:prstGeom>
        </p:spPr>
      </p:pic>
      <p:pic>
        <p:nvPicPr>
          <p:cNvPr id="10" name="Содержимое 5" descr="i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492896"/>
            <a:ext cx="876193" cy="936104"/>
          </a:xfrm>
          <a:prstGeom prst="rect">
            <a:avLst/>
          </a:prstGeom>
        </p:spPr>
      </p:pic>
      <p:pic>
        <p:nvPicPr>
          <p:cNvPr id="11" name="Содержимое 4" descr="ar1293353873045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66759" y="1484784"/>
            <a:ext cx="923283" cy="753734"/>
          </a:xfrm>
          <a:prstGeom prst="rect">
            <a:avLst/>
          </a:prstGeom>
        </p:spPr>
      </p:pic>
      <p:pic>
        <p:nvPicPr>
          <p:cNvPr id="14" name="Содержимое 8" descr="sok-dobryj-jablok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4149080"/>
            <a:ext cx="823771" cy="762750"/>
          </a:xfrm>
          <a:prstGeom prst="rect">
            <a:avLst/>
          </a:prstGeom>
        </p:spPr>
      </p:pic>
      <p:pic>
        <p:nvPicPr>
          <p:cNvPr id="15" name="Содержимое 5" descr="689698813017457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1701890"/>
            <a:ext cx="936104" cy="791118"/>
          </a:xfrm>
          <a:prstGeom prst="rect">
            <a:avLst/>
          </a:prstGeom>
        </p:spPr>
      </p:pic>
      <p:pic>
        <p:nvPicPr>
          <p:cNvPr id="17" name="Picture 2" descr="D:\Максим\Desktop\Рисунки в садик\картинки на звуки\Новая папка\С,Р,Л,Ш\С\img297(1)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516216" y="3429000"/>
            <a:ext cx="1572000" cy="936509"/>
          </a:xfrm>
          <a:prstGeom prst="rect">
            <a:avLst/>
          </a:prstGeom>
          <a:noFill/>
        </p:spPr>
      </p:pic>
      <p:pic>
        <p:nvPicPr>
          <p:cNvPr id="18" name="Содержимое 4" descr="ar12933538730450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40352" y="4509120"/>
            <a:ext cx="916471" cy="758635"/>
          </a:xfrm>
          <a:prstGeom prst="rect">
            <a:avLst/>
          </a:prstGeom>
        </p:spPr>
      </p:pic>
      <p:pic>
        <p:nvPicPr>
          <p:cNvPr id="19" name="Содержимое 8" descr="sok-dobryj-jablok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67722" y="4941168"/>
            <a:ext cx="904900" cy="936104"/>
          </a:xfrm>
          <a:prstGeom prst="rect">
            <a:avLst/>
          </a:prstGeom>
        </p:spPr>
      </p:pic>
      <p:pic>
        <p:nvPicPr>
          <p:cNvPr id="20" name="Рисунок 19" descr="iсч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54812" y="3717032"/>
            <a:ext cx="770680" cy="875773"/>
          </a:xfrm>
          <a:prstGeom prst="rect">
            <a:avLst/>
          </a:prstGeom>
        </p:spPr>
      </p:pic>
      <p:pic>
        <p:nvPicPr>
          <p:cNvPr id="21" name="Содержимое 5" descr="i.jpe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12360" y="2708920"/>
            <a:ext cx="936104" cy="702078"/>
          </a:xfrm>
          <a:prstGeom prst="rect">
            <a:avLst/>
          </a:prstGeom>
        </p:spPr>
      </p:pic>
      <p:pic>
        <p:nvPicPr>
          <p:cNvPr id="22" name="Содержимое 5" descr="iир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48264" y="5445224"/>
            <a:ext cx="991658" cy="641272"/>
          </a:xfrm>
          <a:prstGeom prst="rect">
            <a:avLst/>
          </a:prstGeom>
        </p:spPr>
      </p:pic>
      <p:pic>
        <p:nvPicPr>
          <p:cNvPr id="1026" name="Picture 2" descr="D:\Максим\Desktop\Рисунки в садик\КАРТИНКИ НА  ВСЕ ЗВУКИ\Ш\MAGK002ST_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3608" y="5157192"/>
            <a:ext cx="1366569" cy="896966"/>
          </a:xfrm>
          <a:prstGeom prst="rect">
            <a:avLst/>
          </a:prstGeom>
          <a:noFill/>
        </p:spPr>
      </p:pic>
      <p:pic>
        <p:nvPicPr>
          <p:cNvPr id="24" name="Рисунок 23" descr="6587178-close-up-blue-cup-with-saucer-isolated-on-whit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148064" y="2492896"/>
            <a:ext cx="1440160" cy="985824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4572000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аксим\Desktop\i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68344" y="1628800"/>
            <a:ext cx="1080120" cy="864095"/>
          </a:xfrm>
          <a:prstGeom prst="rect">
            <a:avLst/>
          </a:prstGeom>
          <a:noFill/>
        </p:spPr>
      </p:pic>
      <p:pic>
        <p:nvPicPr>
          <p:cNvPr id="1030" name="Picture 6" descr="D:\Максим\Desktop\Citellus_suslicu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3789040"/>
            <a:ext cx="1666759" cy="10778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Незнайки скоро день рождения. Друзья подарят ему много подарков. Расскажи, о чем мечтает Незнайка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40871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Незнайка ходил в зоопарк с друзьями . Расскажи, кого они видели в зоопарке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6896988130174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509120"/>
            <a:ext cx="1081835" cy="738352"/>
          </a:xfrm>
          <a:prstGeom prst="rect">
            <a:avLst/>
          </a:prstGeom>
        </p:spPr>
      </p:pic>
      <p:pic>
        <p:nvPicPr>
          <p:cNvPr id="7" name="Содержимое 4" descr="iее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2996952"/>
            <a:ext cx="949180" cy="802169"/>
          </a:xfrm>
          <a:prstGeom prst="rect">
            <a:avLst/>
          </a:prstGeom>
        </p:spPr>
      </p:pic>
      <p:pic>
        <p:nvPicPr>
          <p:cNvPr id="16" name="Содержимое 4" descr="iее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87759">
            <a:off x="3020901" y="2886015"/>
            <a:ext cx="924831" cy="924831"/>
          </a:xfrm>
          <a:prstGeom prst="rect">
            <a:avLst/>
          </a:prstGeom>
        </p:spPr>
      </p:pic>
      <p:pic>
        <p:nvPicPr>
          <p:cNvPr id="24" name="Содержимое 4" descr="ar1293353873045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1611345"/>
            <a:ext cx="990110" cy="682982"/>
          </a:xfrm>
          <a:prstGeom prst="rect">
            <a:avLst/>
          </a:prstGeom>
        </p:spPr>
      </p:pic>
      <p:sp>
        <p:nvSpPr>
          <p:cNvPr id="26" name="Облако 25"/>
          <p:cNvSpPr/>
          <p:nvPr/>
        </p:nvSpPr>
        <p:spPr>
          <a:xfrm>
            <a:off x="1691680" y="1412776"/>
            <a:ext cx="1728192" cy="1152128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2699792" y="2708920"/>
            <a:ext cx="1512168" cy="1368152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539552" y="2708920"/>
            <a:ext cx="1863824" cy="1376536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>
            <a:off x="1835696" y="4221088"/>
            <a:ext cx="1584176" cy="1224136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Максим\Desktop\Рисунки в садик\К открытому\6a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940152" y="1916832"/>
            <a:ext cx="712182" cy="1062959"/>
          </a:xfrm>
          <a:prstGeom prst="rect">
            <a:avLst/>
          </a:prstGeom>
          <a:noFill/>
        </p:spPr>
      </p:pic>
      <p:pic>
        <p:nvPicPr>
          <p:cNvPr id="1027" name="Picture 3" descr="D:\Максим\Desktop\mother-and-baby-animals-worksheets-for-preschool-8113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308304" y="2924944"/>
            <a:ext cx="1468564" cy="1468564"/>
          </a:xfrm>
          <a:prstGeom prst="rect">
            <a:avLst/>
          </a:prstGeom>
          <a:noFill/>
        </p:spPr>
      </p:pic>
      <p:pic>
        <p:nvPicPr>
          <p:cNvPr id="1028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83760" y="3861048"/>
            <a:ext cx="2160240" cy="840093"/>
          </a:xfrm>
          <a:prstGeom prst="rect">
            <a:avLst/>
          </a:prstGeom>
          <a:noFill/>
        </p:spPr>
      </p:pic>
      <p:pic>
        <p:nvPicPr>
          <p:cNvPr id="30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2564904"/>
            <a:ext cx="2160240" cy="840093"/>
          </a:xfrm>
          <a:prstGeom prst="rect">
            <a:avLst/>
          </a:prstGeom>
          <a:noFill/>
        </p:spPr>
      </p:pic>
      <p:pic>
        <p:nvPicPr>
          <p:cNvPr id="33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2204864"/>
            <a:ext cx="1584176" cy="416786"/>
          </a:xfrm>
          <a:prstGeom prst="rect">
            <a:avLst/>
          </a:prstGeom>
          <a:noFill/>
        </p:spPr>
      </p:pic>
      <p:pic>
        <p:nvPicPr>
          <p:cNvPr id="1031" name="Picture 7" descr="D:\Максим\Desktop\27264225_01072005094433_300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948263" y="5085184"/>
            <a:ext cx="1946013" cy="1584176"/>
          </a:xfrm>
          <a:prstGeom prst="rect">
            <a:avLst/>
          </a:prstGeom>
          <a:noFill/>
        </p:spPr>
      </p:pic>
      <p:pic>
        <p:nvPicPr>
          <p:cNvPr id="2050" name="Picture 2" descr="D:\Максим\Desktop\Рисунки в садик\картинки на звуки\З\29106-094011-84bc40fe97dfe1e21c91f9071c97b39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4857778"/>
            <a:ext cx="1296144" cy="2000222"/>
          </a:xfrm>
          <a:prstGeom prst="rect">
            <a:avLst/>
          </a:prstGeom>
          <a:noFill/>
        </p:spPr>
      </p:pic>
      <p:pic>
        <p:nvPicPr>
          <p:cNvPr id="34" name="Picture 4" descr="D:\Максим\Documents\НОВИКОВА Т.Н\Звукоподражания\265525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4509120"/>
            <a:ext cx="2160240" cy="840093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4572000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ксим\Desktop\Рисунки в садик\картинки на звуки\Новая папка\С,Р,Л,Ш\С\ar12933538730450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32549" y="2852936"/>
            <a:ext cx="1029613" cy="102961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Игра «Четвертый лишний». Найди картинку, в названии которой нет звука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648072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Игра «Четвертый лишний». Найди картинку, в названии которой есть звук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iь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340768"/>
            <a:ext cx="864096" cy="960107"/>
          </a:xfrm>
          <a:prstGeom prst="rect">
            <a:avLst/>
          </a:prstGeom>
        </p:spPr>
      </p:pic>
      <p:pic>
        <p:nvPicPr>
          <p:cNvPr id="6" name="Содержимое 4" descr="1271757208_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310289"/>
            <a:ext cx="740214" cy="871166"/>
          </a:xfrm>
          <a:prstGeom prst="rect">
            <a:avLst/>
          </a:prstGeom>
        </p:spPr>
      </p:pic>
      <p:pic>
        <p:nvPicPr>
          <p:cNvPr id="7" name="Рисунок 6" descr="D:\Максим\Desktop\Рисунки в садик\photos0-800x600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653136"/>
            <a:ext cx="864096" cy="57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55776" y="2924944"/>
            <a:ext cx="864096" cy="899774"/>
          </a:xfrm>
          <a:prstGeom prst="rect">
            <a:avLst/>
          </a:prstGeom>
        </p:spPr>
      </p:pic>
      <p:pic>
        <p:nvPicPr>
          <p:cNvPr id="9" name="Рисунок 8" descr="iн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5576" y="3134822"/>
            <a:ext cx="720080" cy="456314"/>
          </a:xfrm>
          <a:prstGeom prst="rect">
            <a:avLst/>
          </a:prstGeom>
        </p:spPr>
      </p:pic>
      <p:pic>
        <p:nvPicPr>
          <p:cNvPr id="10" name="Рисунок 9" descr="cutcaster-photo-100795722-cross-road-traffic-lights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8960" y="4509120"/>
            <a:ext cx="589296" cy="781819"/>
          </a:xfrm>
          <a:prstGeom prst="rect">
            <a:avLst/>
          </a:prstGeom>
        </p:spPr>
      </p:pic>
      <p:pic>
        <p:nvPicPr>
          <p:cNvPr id="11" name="Рисунок 10" descr="04010818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83248" y="4653136"/>
            <a:ext cx="920919" cy="650783"/>
          </a:xfrm>
          <a:prstGeom prst="rect">
            <a:avLst/>
          </a:prstGeom>
        </p:spPr>
      </p:pic>
      <p:pic>
        <p:nvPicPr>
          <p:cNvPr id="12" name="Рисунок 11" descr="ееее.jpe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91680" y="1492506"/>
            <a:ext cx="720080" cy="596066"/>
          </a:xfrm>
          <a:prstGeom prst="rect">
            <a:avLst/>
          </a:prstGeom>
        </p:spPr>
      </p:pic>
      <p:pic>
        <p:nvPicPr>
          <p:cNvPr id="14" name="Рисунок 13" descr="0_54f5a_85a58d72_XL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1491685"/>
            <a:ext cx="576064" cy="771316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67544" y="2492896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7544" y="5733256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7544" y="4149080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14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91680" y="2924944"/>
            <a:ext cx="792088" cy="932218"/>
          </a:xfrm>
          <a:prstGeom prst="rect">
            <a:avLst/>
          </a:prstGeom>
        </p:spPr>
      </p:pic>
      <p:pic>
        <p:nvPicPr>
          <p:cNvPr id="1027" name="Picture 3" descr="D:\Максим\Desktop\Рисунки в садик\картинки на звуки\З\b663e838cb2ff8c6d3644ff82446684a.gif"/>
          <p:cNvPicPr>
            <a:picLocks noChangeAspect="1" noChangeArrowheads="1" noCrop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63599" y="4581128"/>
            <a:ext cx="651754" cy="674229"/>
          </a:xfrm>
          <a:prstGeom prst="rect">
            <a:avLst/>
          </a:prstGeom>
          <a:noFill/>
        </p:spPr>
      </p:pic>
      <p:pic>
        <p:nvPicPr>
          <p:cNvPr id="24" name="Рисунок 23" descr="9ac9c187ea1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1124744"/>
            <a:ext cx="820171" cy="1224136"/>
          </a:xfrm>
          <a:prstGeom prst="rect">
            <a:avLst/>
          </a:prstGeom>
        </p:spPr>
      </p:pic>
      <p:pic>
        <p:nvPicPr>
          <p:cNvPr id="25" name="Рисунок 24" descr="эээ.jpe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12160" y="1484784"/>
            <a:ext cx="635856" cy="864096"/>
          </a:xfrm>
          <a:prstGeom prst="rect">
            <a:avLst/>
          </a:prstGeom>
        </p:spPr>
      </p:pic>
      <p:pic>
        <p:nvPicPr>
          <p:cNvPr id="1028" name="Picture 4" descr="D:\Максим\Desktop\Рисунки в садик\картинки на звуки\Новая папка\С,Р,Л,Ш\Ш\6_11.jp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4985958" y="1533911"/>
            <a:ext cx="987842" cy="814969"/>
          </a:xfrm>
          <a:prstGeom prst="rect">
            <a:avLst/>
          </a:prstGeom>
          <a:noFill/>
        </p:spPr>
      </p:pic>
      <p:pic>
        <p:nvPicPr>
          <p:cNvPr id="1029" name="Picture 5" descr="D:\Максим\Desktop\Рисунки в садик\картинки на звуки\Новая папка\С,Р,Л,Ш\С\1268954422_0lik.ru_prickly-pear_th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68344" y="1484784"/>
            <a:ext cx="828874" cy="828874"/>
          </a:xfrm>
          <a:prstGeom prst="rect">
            <a:avLst/>
          </a:prstGeom>
          <a:noFill/>
        </p:spPr>
      </p:pic>
      <p:pic>
        <p:nvPicPr>
          <p:cNvPr id="29" name="Рисунок 28" descr="3477066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956376" y="2852936"/>
            <a:ext cx="619941" cy="891576"/>
          </a:xfrm>
          <a:prstGeom prst="rect">
            <a:avLst/>
          </a:prstGeom>
        </p:spPr>
      </p:pic>
      <p:pic>
        <p:nvPicPr>
          <p:cNvPr id="30" name="Рисунок 29" descr="02lab949v1221627212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148064" y="3086916"/>
            <a:ext cx="1152128" cy="672377"/>
          </a:xfrm>
          <a:prstGeom prst="rect">
            <a:avLst/>
          </a:prstGeom>
        </p:spPr>
      </p:pic>
      <p:pic>
        <p:nvPicPr>
          <p:cNvPr id="28" name="Рисунок 27" descr="n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228183" y="3011244"/>
            <a:ext cx="705787" cy="705787"/>
          </a:xfrm>
          <a:prstGeom prst="rect">
            <a:avLst/>
          </a:prstGeom>
        </p:spPr>
      </p:pic>
      <p:pic>
        <p:nvPicPr>
          <p:cNvPr id="1030" name="Picture 6" descr="D:\Максим\Desktop\Рисунки в садик\картинки на звуки\Новая папка\С,Р,Л,Ш\С\svekla_red.gif"/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7092280" y="2928071"/>
            <a:ext cx="636011" cy="850664"/>
          </a:xfrm>
          <a:prstGeom prst="rect">
            <a:avLst/>
          </a:prstGeom>
          <a:noFill/>
        </p:spPr>
      </p:pic>
      <p:pic>
        <p:nvPicPr>
          <p:cNvPr id="1031" name="Picture 7" descr="D:\Максим\Desktop\Рисунки в садик\картинки на звуки\З-з\zaborchik2.jpg"/>
          <p:cNvPicPr>
            <a:picLocks noChangeAspect="1" noChangeArrowheads="1"/>
          </p:cNvPicPr>
          <p:nvPr/>
        </p:nvPicPr>
        <p:blipFill>
          <a:blip r:embed="rId22" cstate="print"/>
          <a:stretch>
            <a:fillRect/>
          </a:stretch>
        </p:blipFill>
        <p:spPr bwMode="auto">
          <a:xfrm>
            <a:off x="6084168" y="4437112"/>
            <a:ext cx="1094179" cy="1151768"/>
          </a:xfrm>
          <a:prstGeom prst="rect">
            <a:avLst/>
          </a:prstGeom>
          <a:noFill/>
        </p:spPr>
      </p:pic>
      <p:pic>
        <p:nvPicPr>
          <p:cNvPr id="1032" name="Picture 8" descr="D:\Максим\Desktop\Рисунки в садик\картинки на звуки\З-з\original.jpg"/>
          <p:cNvPicPr>
            <a:picLocks noChangeAspect="1" noChangeArrowheads="1"/>
          </p:cNvPicPr>
          <p:nvPr/>
        </p:nvPicPr>
        <p:blipFill>
          <a:blip r:embed="rId23" cstate="print"/>
          <a:stretch>
            <a:fillRect/>
          </a:stretch>
        </p:blipFill>
        <p:spPr bwMode="auto">
          <a:xfrm>
            <a:off x="7236296" y="4437887"/>
            <a:ext cx="660673" cy="991009"/>
          </a:xfrm>
          <a:prstGeom prst="rect">
            <a:avLst/>
          </a:prstGeom>
          <a:noFill/>
        </p:spPr>
      </p:pic>
      <p:pic>
        <p:nvPicPr>
          <p:cNvPr id="1033" name="Picture 9" descr="D:\Максим\Desktop\Рисунки в садик\картинки на звуки\З-з\616671756.jpg"/>
          <p:cNvPicPr>
            <a:picLocks noChangeAspect="1" noChangeArrowheads="1"/>
          </p:cNvPicPr>
          <p:nvPr/>
        </p:nvPicPr>
        <p:blipFill>
          <a:blip r:embed="rId24" cstate="print"/>
          <a:stretch>
            <a:fillRect/>
          </a:stretch>
        </p:blipFill>
        <p:spPr bwMode="auto">
          <a:xfrm>
            <a:off x="7956376" y="4581128"/>
            <a:ext cx="873367" cy="896681"/>
          </a:xfrm>
          <a:prstGeom prst="rect">
            <a:avLst/>
          </a:prstGeom>
          <a:noFill/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5076056" y="4149080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004048" y="2492896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076056" y="5733256"/>
            <a:ext cx="3952056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D:\Максим\Desktop\Рисунки в садик\картинки на звуки\Новая папка\С,Р,Л,Ш\С\7746_%C0%E2%F2%EE%E1%F3%F1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148064" y="4581128"/>
            <a:ext cx="1008112" cy="797074"/>
          </a:xfrm>
          <a:prstGeom prst="rect">
            <a:avLst/>
          </a:prstGeom>
          <a:noFill/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4572000" y="0"/>
            <a:ext cx="0" cy="674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469</TotalTime>
  <Words>426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СБОРНИК  ИГРОВЫХ   УПРАЖНЕНИЙ  ДЛЯ АВТОМАТИЗАЦИИ ЗВУКА [Ш]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61</cp:revision>
  <dcterms:created xsi:type="dcterms:W3CDTF">2014-01-13T08:19:51Z</dcterms:created>
  <dcterms:modified xsi:type="dcterms:W3CDTF">2015-01-31T09:51:11Z</dcterms:modified>
</cp:coreProperties>
</file>