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59" r:id="rId4"/>
    <p:sldId id="260" r:id="rId5"/>
    <p:sldId id="263" r:id="rId6"/>
    <p:sldId id="278" r:id="rId7"/>
    <p:sldId id="283" r:id="rId8"/>
    <p:sldId id="284" r:id="rId9"/>
    <p:sldId id="285" r:id="rId10"/>
    <p:sldId id="28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3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11" Type="http://schemas.openxmlformats.org/officeDocument/2006/relationships/image" Target="../media/image21.jpeg"/><Relationship Id="rId5" Type="http://schemas.openxmlformats.org/officeDocument/2006/relationships/image" Target="../media/image29.jpeg"/><Relationship Id="rId15" Type="http://schemas.openxmlformats.org/officeDocument/2006/relationships/image" Target="../media/image38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3.gif"/><Relationship Id="rId2" Type="http://schemas.openxmlformats.org/officeDocument/2006/relationships/image" Target="../media/image39.jpe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2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png"/><Relationship Id="rId1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552728" cy="26642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СБОРНИК  ИГРОВЫХ 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УПРАЖНЕНИЙ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АВТОМАТИЗАЦИИ ЗВУКА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23928" y="5367338"/>
            <a:ext cx="4032448" cy="8048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УЧИТЕЛЬ-ЛОГОПЕД МБДОУ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«ДЕТСКИЙ САД ОВ №54»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БЕЛЕВА С.Н.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3" descr="D:\Максим\Desktop\0_8b04d_621706d7_XL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96336" y="5517232"/>
            <a:ext cx="1202801" cy="1227653"/>
          </a:xfrm>
          <a:prstGeom prst="rect">
            <a:avLst/>
          </a:prstGeom>
          <a:noFill/>
        </p:spPr>
      </p:pic>
      <p:pic>
        <p:nvPicPr>
          <p:cNvPr id="3085" name="Picture 13" descr="D:\Максим\Desktop\0_8b04d_621706d7_X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2780928"/>
            <a:ext cx="1429396" cy="1512168"/>
          </a:xfrm>
          <a:prstGeom prst="rect">
            <a:avLst/>
          </a:prstGeom>
          <a:noFill/>
        </p:spPr>
      </p:pic>
      <p:pic>
        <p:nvPicPr>
          <p:cNvPr id="3081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699792" y="3140968"/>
            <a:ext cx="1008112" cy="12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Максим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7" y="5300085"/>
            <a:ext cx="1584175" cy="135786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2646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Краб на корабль карабкается, а каракатица с корабля 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катится.</a:t>
            </a:r>
          </a:p>
          <a:p>
            <a:pPr>
              <a:buFont typeface="Wingdings" pitchFamily="2" charset="2"/>
              <a:buChar char="q"/>
            </a:pP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готовится в полет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Винтокрылый вертолет.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 разгона, ни разбега: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Раскрутили винт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в небо.</a:t>
            </a: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1.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Хорош в дорожку 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пирог с горошком.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2. Хорош пирожок – 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Внутри творожок.</a:t>
            </a:r>
          </a:p>
          <a:p>
            <a:pPr algn="ctr">
              <a:buNone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" name="Picture 10" descr="D:\Максим\Desktop\solonka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059832" y="620688"/>
            <a:ext cx="979062" cy="113118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220072" y="260648"/>
            <a:ext cx="3779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Возле  леса на опушке,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Украшая тёмный бор,</a:t>
            </a:r>
          </a:p>
          <a:p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Вырос  пёстрый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Петрушка,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Ядовитый мухомор.</a:t>
            </a:r>
          </a:p>
          <a:p>
            <a:pPr>
              <a:buFont typeface="Wingdings" pitchFamily="2" charset="2"/>
              <a:buChar char="q"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2204864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Задали Мише урок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 словами: дорога, пирог,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Ворона, сорока, бараны,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Воробей, караси, барабаны.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4221088"/>
            <a:ext cx="374441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В лужах картинки. На первой - дом.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настоящий, только вверх дном.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             Вторая картинка. Небо на ней.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             Как настоящее, даже синей.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Третья картинка. Ветка на ней.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настоящая, но зеленей.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            А на четвёртой картинке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           Я промочил ботинки.</a:t>
            </a:r>
          </a:p>
          <a:p>
            <a:pPr>
              <a:buFont typeface="Wingdings" pitchFamily="2" charset="2"/>
              <a:buChar char="q"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7544" y="1844824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20072" y="4221088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148064" y="1844824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1560" y="4149080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D:\Максим\Desktop\Рисунки в садик\картинки на звуки\Новая папка\С,Р,Л,Ш\Р\0_9b780_80753380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0"/>
            <a:ext cx="1844824" cy="1844824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4644008" y="0"/>
            <a:ext cx="0" cy="674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424936" cy="518457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УПРАЖНЕНИЯ ДЛЯ АВТОМАТИЗАЦИИ ЗВУКА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AutoNum type="arabicPeriod"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 картинку, четко (утрированно) проговаривая звук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Определи, где находится этот  звук: в начале, середине или в конце слова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  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Раздели слова на слоги, прохлопывая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  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Объясни значение каждого слова, например, кровать – это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мебель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  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 каждое слово ласково, например,  рыба –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рыбка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  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Придумай предложение с каждым словом, например,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Папа поймал    большую рыбу.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  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Выучи скороговорку, которая тебе понравилась больше всего и расскажи её друзьям</a:t>
            </a:r>
          </a:p>
          <a:p>
            <a:pPr>
              <a:buAutoNum type="arabicPeriod" startAt="8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Каждый день разучивай по одной скороговорке</a:t>
            </a:r>
          </a:p>
          <a:p>
            <a:pPr>
              <a:buFont typeface="Arial" pitchFamily="34" charset="0"/>
              <a:buAutoNum type="arabicPeriod" startAt="8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Составь предложения с каждой картинкой по образцу: У Ромы ракета. Это Ромина ракета.</a:t>
            </a:r>
          </a:p>
          <a:p>
            <a:pPr>
              <a:buFont typeface="Arial" pitchFamily="34" charset="0"/>
              <a:buAutoNum type="arabicPeriod" startAt="8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Посчитай предметы на картинках до пяти (одна рыба, две рыбы, три рыбы, четыре рыбы, пять рыб)</a:t>
            </a:r>
          </a:p>
          <a:p>
            <a:pPr>
              <a:buFont typeface="Arial" pitchFamily="34" charset="0"/>
              <a:buAutoNum type="arabicPeriod" startAt="8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Придумай свое слово, в названии которого есть звук 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AutoNum type="arabicPeriod" startAt="8"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r1293353873045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1440160" cy="1195153"/>
          </a:xfrm>
        </p:spPr>
      </p:pic>
      <p:pic>
        <p:nvPicPr>
          <p:cNvPr id="6" name="Содержимое 5" descr="cutcaster-photo-100795722-cross-road-traffic-light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707904" y="486332"/>
            <a:ext cx="1584176" cy="1584176"/>
          </a:xfrm>
        </p:spPr>
      </p:pic>
      <p:sp>
        <p:nvSpPr>
          <p:cNvPr id="7" name="Прямоугольник 6"/>
          <p:cNvSpPr/>
          <p:nvPr/>
        </p:nvSpPr>
        <p:spPr>
          <a:xfrm>
            <a:off x="1043608" y="2204864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ДУГА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2204864"/>
            <a:ext cx="20162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БОТ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4" descr="detskaj_skameika_7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861048"/>
            <a:ext cx="1512168" cy="177333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35896" y="5733256"/>
            <a:ext cx="194421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661248"/>
            <a:ext cx="25202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5" descr="i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3969336"/>
            <a:ext cx="2487536" cy="175682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59832" y="5373216"/>
            <a:ext cx="7200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Содержимое 4" descr="ar1293353873045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548680"/>
            <a:ext cx="1584176" cy="158417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228184" y="2204864"/>
            <a:ext cx="23042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ЛЬ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5" descr="cutcaster-photo-100795722-cross-road-traffic-light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45114" y="3933056"/>
            <a:ext cx="1142404" cy="165618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300192" y="5733256"/>
            <a:ext cx="20162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79512" y="328498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403648" y="5373216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2420888"/>
            <a:ext cx="259228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ЦЫ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4" descr="detskaj_skameika_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789040"/>
            <a:ext cx="1603762" cy="1728192"/>
          </a:xfrm>
          <a:prstGeom prst="rect">
            <a:avLst/>
          </a:prstGeom>
        </p:spPr>
      </p:pic>
      <p:pic>
        <p:nvPicPr>
          <p:cNvPr id="10" name="Содержимое 5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1207" y="3603864"/>
            <a:ext cx="1745209" cy="20163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44208" y="5517232"/>
            <a:ext cx="21602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БЛЬ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5589240"/>
            <a:ext cx="338437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3068960"/>
            <a:ext cx="25202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Содержимое 4" descr="iее.jpe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1002232" y="476672"/>
            <a:ext cx="1738936" cy="1738936"/>
          </a:xfrm>
        </p:spPr>
      </p:pic>
      <p:pic>
        <p:nvPicPr>
          <p:cNvPr id="16" name="Picture 2" descr="D:\Максим\Desktop\svekla_red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211960" y="3501008"/>
            <a:ext cx="1296144" cy="214904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923928" y="5733256"/>
            <a:ext cx="21602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БУРА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24128" y="3140968"/>
            <a:ext cx="5040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Содержимое 5" descr="iир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252618"/>
            <a:ext cx="2016224" cy="192992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067944" y="2420888"/>
            <a:ext cx="1447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ми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404664"/>
            <a:ext cx="1800200" cy="157479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228184" y="2420888"/>
            <a:ext cx="26642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79512" y="328498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sok-dobryj-jablok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1783047" cy="1783047"/>
          </a:xfrm>
          <a:prstGeom prst="rect">
            <a:avLst/>
          </a:prstGeom>
        </p:spPr>
      </p:pic>
      <p:pic>
        <p:nvPicPr>
          <p:cNvPr id="11" name="Содержимое 10" descr="mebel_dlya_detey_1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804248" y="3933056"/>
            <a:ext cx="1656184" cy="1531969"/>
          </a:xfrm>
          <a:prstGeom prst="rect">
            <a:avLst/>
          </a:prstGeom>
        </p:spPr>
      </p:pic>
      <p:pic>
        <p:nvPicPr>
          <p:cNvPr id="12" name="Рисунок 11" descr="kapb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5615" y="548680"/>
            <a:ext cx="1374020" cy="17319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652120" y="2420888"/>
            <a:ext cx="316835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ВИНОГ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5661248"/>
            <a:ext cx="21602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КОР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661248"/>
            <a:ext cx="316835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СКИ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2348880"/>
            <a:ext cx="25202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СНЕ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РОЧКА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5" descr="iн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3717032"/>
            <a:ext cx="1884532" cy="188453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796136" y="3212976"/>
            <a:ext cx="25922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12360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Содержимое 4" descr="7746_%C0%E2%F2%EE%E1%F3%F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40180" y="332656"/>
            <a:ext cx="1515168" cy="2018204"/>
          </a:xfrm>
          <a:prstGeom prst="rect">
            <a:avLst/>
          </a:prstGeom>
        </p:spPr>
      </p:pic>
      <p:pic>
        <p:nvPicPr>
          <p:cNvPr id="20" name="Содержимое 4" descr="iy1bYEOszIP4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3645024"/>
            <a:ext cx="2088232" cy="208823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419872" y="2420888"/>
            <a:ext cx="22322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ДЕД МО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35896" y="5733256"/>
            <a:ext cx="244827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79512" y="328498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746_%C0%E2%F2%EE%E1%F3%F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2804" y="836712"/>
            <a:ext cx="1657791" cy="1372283"/>
          </a:xfrm>
        </p:spPr>
      </p:pic>
      <p:pic>
        <p:nvPicPr>
          <p:cNvPr id="6" name="Содержимое 5" descr="1268954422_0lik.ru_prickly-pear_thl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660232" y="692696"/>
            <a:ext cx="1674458" cy="1578775"/>
          </a:xfrm>
        </p:spPr>
      </p:pic>
      <p:sp>
        <p:nvSpPr>
          <p:cNvPr id="8" name="Прямоугольник 7"/>
          <p:cNvSpPr/>
          <p:nvPr/>
        </p:nvSpPr>
        <p:spPr>
          <a:xfrm>
            <a:off x="6228184" y="2348880"/>
            <a:ext cx="259228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ВЕРБ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805264"/>
            <a:ext cx="28083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5877272"/>
            <a:ext cx="38884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ВЕД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348880"/>
            <a:ext cx="20882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ГАР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ШКА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4" descr="iy1bYEOszIP4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983" y="3861048"/>
            <a:ext cx="1669426" cy="1827839"/>
          </a:xfrm>
          <a:prstGeom prst="rect">
            <a:avLst/>
          </a:prstGeom>
        </p:spPr>
      </p:pic>
      <p:pic>
        <p:nvPicPr>
          <p:cNvPr id="13" name="Содержимое 5" descr="iдж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3717032"/>
            <a:ext cx="1164957" cy="188572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55576" y="188640"/>
            <a:ext cx="324036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73696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212642"/>
            <a:ext cx="1800200" cy="220024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707904" y="2348880"/>
            <a:ext cx="20882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ВЕРТО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122127v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4470" y="3861048"/>
            <a:ext cx="1445580" cy="173469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635896" y="5877272"/>
            <a:ext cx="20882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КРОКО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79512" y="328498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аксим\Desktop\i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24328" y="1268760"/>
            <a:ext cx="1316306" cy="9971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40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Незнайки скоро день рождения. Друзья подарят ему много подарков. Расскажи, о чем мечтает Незнайка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40871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Незнайка ходил в зоопарк с друзьями . Расскажи, кого они видели в зоопарке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4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68969881301745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509120"/>
            <a:ext cx="864096" cy="864096"/>
          </a:xfrm>
          <a:prstGeom prst="rect">
            <a:avLst/>
          </a:prstGeom>
        </p:spPr>
      </p:pic>
      <p:pic>
        <p:nvPicPr>
          <p:cNvPr id="7" name="Содержимое 4" descr="iее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356992"/>
            <a:ext cx="1193173" cy="1193173"/>
          </a:xfrm>
          <a:prstGeom prst="rect">
            <a:avLst/>
          </a:prstGeom>
        </p:spPr>
      </p:pic>
      <p:pic>
        <p:nvPicPr>
          <p:cNvPr id="16" name="Содержимое 4" descr="iее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284984"/>
            <a:ext cx="808252" cy="669053"/>
          </a:xfrm>
          <a:prstGeom prst="rect">
            <a:avLst/>
          </a:prstGeom>
        </p:spPr>
      </p:pic>
      <p:pic>
        <p:nvPicPr>
          <p:cNvPr id="23" name="Содержимое 4" descr="ar1293353873045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1715210"/>
            <a:ext cx="936104" cy="936104"/>
          </a:xfrm>
          <a:prstGeom prst="rect">
            <a:avLst/>
          </a:prstGeom>
        </p:spPr>
      </p:pic>
      <p:sp>
        <p:nvSpPr>
          <p:cNvPr id="26" name="Облако 25"/>
          <p:cNvSpPr/>
          <p:nvPr/>
        </p:nvSpPr>
        <p:spPr>
          <a:xfrm>
            <a:off x="1547664" y="1628800"/>
            <a:ext cx="1800200" cy="1296144"/>
          </a:xfrm>
          <a:prstGeom prst="cloud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ко 26"/>
          <p:cNvSpPr/>
          <p:nvPr/>
        </p:nvSpPr>
        <p:spPr>
          <a:xfrm>
            <a:off x="2771800" y="2996952"/>
            <a:ext cx="1512168" cy="1368152"/>
          </a:xfrm>
          <a:prstGeom prst="cloud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лако 27"/>
          <p:cNvSpPr/>
          <p:nvPr/>
        </p:nvSpPr>
        <p:spPr>
          <a:xfrm>
            <a:off x="467544" y="3356992"/>
            <a:ext cx="1863824" cy="1376536"/>
          </a:xfrm>
          <a:prstGeom prst="cloud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ко 28"/>
          <p:cNvSpPr/>
          <p:nvPr/>
        </p:nvSpPr>
        <p:spPr>
          <a:xfrm>
            <a:off x="2051720" y="4365104"/>
            <a:ext cx="1584176" cy="1224136"/>
          </a:xfrm>
          <a:prstGeom prst="cloud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Максим\Desktop\Рисунки в садик\К открытому\6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988840"/>
            <a:ext cx="1296144" cy="836222"/>
          </a:xfrm>
          <a:prstGeom prst="rect">
            <a:avLst/>
          </a:prstGeom>
          <a:noFill/>
        </p:spPr>
      </p:pic>
      <p:pic>
        <p:nvPicPr>
          <p:cNvPr id="1027" name="Picture 3" descr="D:\Максим\Desktop\mother-and-baby-animals-worksheets-for-preschool-8113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236296" y="2420888"/>
            <a:ext cx="1512168" cy="1098684"/>
          </a:xfrm>
          <a:prstGeom prst="rect">
            <a:avLst/>
          </a:prstGeom>
          <a:noFill/>
        </p:spPr>
      </p:pic>
      <p:pic>
        <p:nvPicPr>
          <p:cNvPr id="1028" name="Picture 4" descr="D:\Максим\Documents\НОВИКОВА Т.Н\Звукоподражания\265525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83760" y="3068960"/>
            <a:ext cx="2160240" cy="840093"/>
          </a:xfrm>
          <a:prstGeom prst="rect">
            <a:avLst/>
          </a:prstGeom>
          <a:noFill/>
        </p:spPr>
      </p:pic>
      <p:pic>
        <p:nvPicPr>
          <p:cNvPr id="30" name="Picture 4" descr="D:\Максим\Documents\НОВИКОВА Т.Н\Звукоподражания\265525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2564904"/>
            <a:ext cx="2160240" cy="840093"/>
          </a:xfrm>
          <a:prstGeom prst="rect">
            <a:avLst/>
          </a:prstGeom>
          <a:noFill/>
        </p:spPr>
      </p:pic>
      <p:pic>
        <p:nvPicPr>
          <p:cNvPr id="33" name="Picture 4" descr="D:\Максим\Documents\НОВИКОВА Т.Н\Звукоподражания\265525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2060848"/>
            <a:ext cx="1584176" cy="416786"/>
          </a:xfrm>
          <a:prstGeom prst="rect">
            <a:avLst/>
          </a:prstGeom>
          <a:noFill/>
        </p:spPr>
      </p:pic>
      <p:pic>
        <p:nvPicPr>
          <p:cNvPr id="1031" name="Picture 7" descr="D:\Максим\Desktop\27264225_01072005094433_300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300192" y="5373216"/>
            <a:ext cx="1224136" cy="1154185"/>
          </a:xfrm>
          <a:prstGeom prst="rect">
            <a:avLst/>
          </a:prstGeom>
          <a:noFill/>
        </p:spPr>
      </p:pic>
      <p:pic>
        <p:nvPicPr>
          <p:cNvPr id="36" name="Picture 4" descr="D:\Максим\Documents\НОВИКОВА Т.Н\Звукоподражания\265525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2320" y="6093296"/>
            <a:ext cx="1512168" cy="588065"/>
          </a:xfrm>
          <a:prstGeom prst="rect">
            <a:avLst/>
          </a:prstGeom>
          <a:noFill/>
        </p:spPr>
      </p:pic>
      <p:pic>
        <p:nvPicPr>
          <p:cNvPr id="2050" name="Picture 2" descr="D:\Максим\Desktop\Рисунки в садик\картинки на звуки\З\29106-094011-84bc40fe97dfe1e21c91f9071c97b39b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2" y="4857778"/>
            <a:ext cx="1296144" cy="2000222"/>
          </a:xfrm>
          <a:prstGeom prst="rect">
            <a:avLst/>
          </a:prstGeom>
          <a:noFill/>
        </p:spPr>
      </p:pic>
      <p:pic>
        <p:nvPicPr>
          <p:cNvPr id="2" name="Picture 2" descr="D:\Максим\Desktop\i_06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4088" y="4077072"/>
            <a:ext cx="3004527" cy="1181468"/>
          </a:xfrm>
          <a:prstGeom prst="rect">
            <a:avLst/>
          </a:prstGeom>
          <a:noFill/>
        </p:spPr>
      </p:pic>
      <p:pic>
        <p:nvPicPr>
          <p:cNvPr id="1030" name="Picture 6" descr="D:\Максим\Desktop\Citellus_suslicus.jpg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7164288" y="3861048"/>
            <a:ext cx="1835696" cy="1539196"/>
          </a:xfrm>
          <a:prstGeom prst="rect">
            <a:avLst/>
          </a:prstGeom>
          <a:noFill/>
        </p:spPr>
      </p:pic>
      <p:pic>
        <p:nvPicPr>
          <p:cNvPr id="34" name="Picture 4" descr="D:\Максим\Documents\НОВИКОВА Т.Н\Звукоподражания\265525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6017907"/>
            <a:ext cx="2160240" cy="840093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4572000" y="0"/>
            <a:ext cx="0" cy="674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ксим\Desktop\Рисунки в садик\картинки на звуки\Новая папка\С,Р,Л,Ш\С\ar129335387304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789040"/>
            <a:ext cx="1287016" cy="102961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6480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Игра «Четвертый лишний».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Найди картинку, в названии которой нет звука  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6480720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Игра «Четвертый лишний». 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Найди картинку, в названии которой есть звук  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iьь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916832"/>
            <a:ext cx="579064" cy="960107"/>
          </a:xfrm>
          <a:prstGeom prst="rect">
            <a:avLst/>
          </a:prstGeom>
        </p:spPr>
      </p:pic>
      <p:pic>
        <p:nvPicPr>
          <p:cNvPr id="6" name="Содержимое 4" descr="1271757208_1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700808"/>
            <a:ext cx="740214" cy="1098241"/>
          </a:xfrm>
          <a:prstGeom prst="rect">
            <a:avLst/>
          </a:prstGeom>
        </p:spPr>
      </p:pic>
      <p:pic>
        <p:nvPicPr>
          <p:cNvPr id="8" name="Рисунок 7" descr="п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55776" y="3717032"/>
            <a:ext cx="1008112" cy="953943"/>
          </a:xfrm>
          <a:prstGeom prst="rect">
            <a:avLst/>
          </a:prstGeom>
        </p:spPr>
      </p:pic>
      <p:pic>
        <p:nvPicPr>
          <p:cNvPr id="9" name="Рисунок 8" descr="iн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5536" y="3429000"/>
            <a:ext cx="1440160" cy="1285110"/>
          </a:xfrm>
          <a:prstGeom prst="rect">
            <a:avLst/>
          </a:prstGeom>
        </p:spPr>
      </p:pic>
      <p:pic>
        <p:nvPicPr>
          <p:cNvPr id="12" name="Рисунок 11" descr="ееее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47664" y="1988840"/>
            <a:ext cx="936104" cy="881819"/>
          </a:xfrm>
          <a:prstGeom prst="rect">
            <a:avLst/>
          </a:prstGeom>
        </p:spPr>
      </p:pic>
      <p:pic>
        <p:nvPicPr>
          <p:cNvPr id="14" name="Рисунок 13" descr="0_54f5a_85a58d72_XL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1916832"/>
            <a:ext cx="648072" cy="865303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539552" y="3068960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14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3717032"/>
            <a:ext cx="792088" cy="932218"/>
          </a:xfrm>
          <a:prstGeom prst="rect">
            <a:avLst/>
          </a:prstGeom>
        </p:spPr>
      </p:pic>
      <p:pic>
        <p:nvPicPr>
          <p:cNvPr id="24" name="Рисунок 23" descr="9ac9c187ea1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20272" y="1628800"/>
            <a:ext cx="723680" cy="1080120"/>
          </a:xfrm>
          <a:prstGeom prst="rect">
            <a:avLst/>
          </a:prstGeom>
        </p:spPr>
      </p:pic>
      <p:pic>
        <p:nvPicPr>
          <p:cNvPr id="25" name="Рисунок 24" descr="эээ.jpe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84168" y="2132856"/>
            <a:ext cx="576064" cy="576064"/>
          </a:xfrm>
          <a:prstGeom prst="rect">
            <a:avLst/>
          </a:prstGeom>
        </p:spPr>
      </p:pic>
      <p:pic>
        <p:nvPicPr>
          <p:cNvPr id="1028" name="Picture 4" descr="D:\Максим\Desktop\Рисунки в садик\картинки на звуки\Новая папка\С,Р,Л,Ш\Ш\6_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4048" y="1916832"/>
            <a:ext cx="753728" cy="1008112"/>
          </a:xfrm>
          <a:prstGeom prst="rect">
            <a:avLst/>
          </a:prstGeom>
          <a:noFill/>
        </p:spPr>
      </p:pic>
      <p:pic>
        <p:nvPicPr>
          <p:cNvPr id="1029" name="Picture 5" descr="D:\Максим\Desktop\Рисунки в садик\картинки на звуки\Новая папка\С,Р,Л,Ш\С\1268954422_0lik.ru_prickly-pear_th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352" y="1916832"/>
            <a:ext cx="828874" cy="828874"/>
          </a:xfrm>
          <a:prstGeom prst="rect">
            <a:avLst/>
          </a:prstGeom>
          <a:noFill/>
        </p:spPr>
      </p:pic>
      <p:pic>
        <p:nvPicPr>
          <p:cNvPr id="29" name="Рисунок 28" descr="347706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56376" y="3717032"/>
            <a:ext cx="619941" cy="891576"/>
          </a:xfrm>
          <a:prstGeom prst="rect">
            <a:avLst/>
          </a:prstGeom>
        </p:spPr>
      </p:pic>
      <p:pic>
        <p:nvPicPr>
          <p:cNvPr id="30" name="Рисунок 29" descr="02lab949v122162721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364088" y="3717032"/>
            <a:ext cx="778438" cy="852305"/>
          </a:xfrm>
          <a:prstGeom prst="rect">
            <a:avLst/>
          </a:prstGeom>
        </p:spPr>
      </p:pic>
      <p:pic>
        <p:nvPicPr>
          <p:cNvPr id="28" name="Рисунок 27" descr="n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72200" y="3717032"/>
            <a:ext cx="619486" cy="936104"/>
          </a:xfrm>
          <a:prstGeom prst="rect">
            <a:avLst/>
          </a:prstGeom>
        </p:spPr>
      </p:pic>
      <p:pic>
        <p:nvPicPr>
          <p:cNvPr id="1030" name="Picture 6" descr="D:\Максим\Desktop\Рисунки в садик\картинки на звуки\Новая папка\С,Р,Л,Ш\С\svekla_red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92280" y="3573016"/>
            <a:ext cx="636011" cy="1000935"/>
          </a:xfrm>
          <a:prstGeom prst="rect">
            <a:avLst/>
          </a:prstGeom>
          <a:noFill/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4860032" y="3140968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644008" y="0"/>
            <a:ext cx="0" cy="674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244280" cy="63367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 меня на кармашке маки и ромашки.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1926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горе Арарат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Растет крупный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виноград</a:t>
            </a:r>
            <a:r>
              <a:rPr lang="ru-RU" sz="2000" dirty="0" smtClean="0"/>
              <a:t>.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5" descr="iир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656980"/>
            <a:ext cx="1008112" cy="9355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204864"/>
            <a:ext cx="2448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Вяжет мама длинный шарф, потому что сын -  жираф.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ost-234762-12846387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636912"/>
            <a:ext cx="1584176" cy="1543408"/>
          </a:xfrm>
          <a:prstGeom prst="rect">
            <a:avLst/>
          </a:prstGeom>
        </p:spPr>
      </p:pic>
      <p:pic>
        <p:nvPicPr>
          <p:cNvPr id="13" name="Picture 2" descr="D:\Максим\Desktop\Рисунки в садик\8c48c30fe78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36296" y="404664"/>
            <a:ext cx="971147" cy="122413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788024" y="1916832"/>
            <a:ext cx="2520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огороде у Федоры – помидоры.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забором у Федоры – мухоморы. </a:t>
            </a: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Сегодня все ликуют – в руках у детворы от радости танцуют воздушные шары.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аксим\Desktop\689698813017457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308304" y="2132856"/>
            <a:ext cx="1728192" cy="172819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5536" y="4725144"/>
            <a:ext cx="2448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Сорока за строчкою строчка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Строчит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сорочатам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сорочки.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аксим\Desktop\i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555776" y="5373216"/>
            <a:ext cx="1284734" cy="1284734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23528" y="1700808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3528" y="4437112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932040" y="4005064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932040" y="1772816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D:\Максим\Desktop\0c16261bef698072ba4b7acb6c12bd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4592262"/>
            <a:ext cx="1290216" cy="1389971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427984" y="0"/>
            <a:ext cx="0" cy="674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443</TotalTime>
  <Words>345</Words>
  <Application>Microsoft Office PowerPoint</Application>
  <PresentationFormat>Экран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СБОРНИК  ИГРОВЫХ   УПРАЖНЕНИЙ  ДЛЯ АВТОМАТИЗАЦИИ ЗВУКА [Р]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Максим</cp:lastModifiedBy>
  <cp:revision>64</cp:revision>
  <dcterms:created xsi:type="dcterms:W3CDTF">2014-01-13T08:19:51Z</dcterms:created>
  <dcterms:modified xsi:type="dcterms:W3CDTF">2015-01-31T10:46:47Z</dcterms:modified>
</cp:coreProperties>
</file>