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  <p:sldMasterId id="2147483768" r:id="rId10"/>
  </p:sldMasterIdLst>
  <p:notesMasterIdLst>
    <p:notesMasterId r:id="rId28"/>
  </p:notesMasterIdLst>
  <p:sldIdLst>
    <p:sldId id="257" r:id="rId11"/>
    <p:sldId id="258" r:id="rId12"/>
    <p:sldId id="259" r:id="rId13"/>
    <p:sldId id="268" r:id="rId14"/>
    <p:sldId id="260" r:id="rId15"/>
    <p:sldId id="261" r:id="rId16"/>
    <p:sldId id="269" r:id="rId17"/>
    <p:sldId id="262" r:id="rId18"/>
    <p:sldId id="263" r:id="rId19"/>
    <p:sldId id="270" r:id="rId20"/>
    <p:sldId id="264" r:id="rId21"/>
    <p:sldId id="265" r:id="rId22"/>
    <p:sldId id="271" r:id="rId23"/>
    <p:sldId id="272" r:id="rId24"/>
    <p:sldId id="266" r:id="rId25"/>
    <p:sldId id="273" r:id="rId26"/>
    <p:sldId id="274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FEAB1-3C14-4725-97D2-1A128379F226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836FC-DFB4-415F-9444-B0CE45BDB5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886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DD82F-9349-4986-9AED-1008F97CC989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DD82F-9349-4986-9AED-1008F97CC989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DD82F-9349-4986-9AED-1008F97CC989}" type="slidenum">
              <a:rPr lang="ru-RU" smtClean="0">
                <a:solidFill>
                  <a:prstClr val="black"/>
                </a:solidFill>
              </a:rPr>
              <a:pPr/>
              <a:t>15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DD82F-9349-4986-9AED-1008F97CC989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DD82F-9349-4986-9AED-1008F97CC989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DD82F-9349-4986-9AED-1008F97CC989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DD82F-9349-4986-9AED-1008F97CC989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DD82F-9349-4986-9AED-1008F97CC989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DD82F-9349-4986-9AED-1008F97CC989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DD82F-9349-4986-9AED-1008F97CC989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DD82F-9349-4986-9AED-1008F97CC989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9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588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931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936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118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490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991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307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482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93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426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820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071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593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46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112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842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268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385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613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65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255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617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060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944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214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103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429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613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733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874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656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493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389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848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783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559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360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745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190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174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961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461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998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856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433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03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712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549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84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926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099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639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897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777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044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122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051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025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86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93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887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897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932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924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118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053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160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331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720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706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140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36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659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022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638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754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188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072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576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890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215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112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98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579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918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085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866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205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957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754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236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651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439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354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554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206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919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334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503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690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714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15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949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496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708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892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366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46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902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77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768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77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000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77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599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77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25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77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348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77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95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77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05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77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680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77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668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77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AEAF8-2E8E-42E0-A1B4-B1CD120B80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110D2-AC53-4313-BA7F-62C8E6D959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517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3.xml"/><Relationship Id="rId4" Type="http://schemas.microsoft.com/office/2007/relationships/hdphoto" Target="../media/hdphoto2.wd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5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15.png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1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1560" y="2676988"/>
            <a:ext cx="1839841" cy="110827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11560" y="5105633"/>
            <a:ext cx="1458360" cy="136381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3792010" y="2636912"/>
            <a:ext cx="1788102" cy="1500198"/>
          </a:xfrm>
          <a:prstGeom prst="triangle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51486" y="4941169"/>
            <a:ext cx="1528626" cy="1416790"/>
          </a:xfrm>
          <a:prstGeom prst="rect">
            <a:avLst/>
          </a:prstGeom>
        </p:spPr>
        <p:style>
          <a:lnRef idx="0">
            <a:schemeClr val="accent6"/>
          </a:lnRef>
          <a:fillRef idx="1001">
            <a:schemeClr val="dk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583959" y="2796028"/>
            <a:ext cx="1944216" cy="1106304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543" y="980728"/>
            <a:ext cx="9113457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ИГРА На развитие внимания, памяти, восприятия. </a:t>
            </a: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«что изменилось? Какой фигуры не стало?»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Трапеция 11"/>
          <p:cNvSpPr/>
          <p:nvPr/>
        </p:nvSpPr>
        <p:spPr>
          <a:xfrm>
            <a:off x="6732240" y="4941169"/>
            <a:ext cx="1800200" cy="1380616"/>
          </a:xfrm>
          <a:prstGeom prst="trapezoid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angle"/>
            </a:sp3d>
          </a:bodyPr>
          <a:lstStyle/>
          <a:p>
            <a:pPr algn="ctr"/>
            <a:endParaRPr lang="ru-RU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9189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Правильно, не </a:t>
            </a:r>
            <a:r>
              <a:rPr lang="ru-RU" sz="2400" b="1" dirty="0" smtClean="0">
                <a:solidFill>
                  <a:srgbClr val="FF0000"/>
                </a:solidFill>
              </a:rPr>
              <a:t>стало овала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564904"/>
            <a:ext cx="4537327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0424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17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К</a:t>
            </a:r>
            <a:r>
              <a:rPr lang="ru-RU" sz="2400" b="1" dirty="0" smtClean="0">
                <a:solidFill>
                  <a:srgbClr val="FF0000"/>
                </a:solidFill>
              </a:rPr>
              <a:t>акие </a:t>
            </a:r>
            <a:r>
              <a:rPr lang="ru-RU" sz="2400" b="1" dirty="0" smtClean="0">
                <a:solidFill>
                  <a:srgbClr val="FF0000"/>
                </a:solidFill>
              </a:rPr>
              <a:t>геометрические фигуры ты видишь. Запомни их.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5754677" y="2674891"/>
            <a:ext cx="1500198" cy="1643074"/>
          </a:xfrm>
          <a:prstGeom prst="star5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928794" y="2643182"/>
            <a:ext cx="1571636" cy="1571636"/>
          </a:xfrm>
          <a:prstGeom prst="triangl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447890" y="3069530"/>
            <a:ext cx="2224268" cy="100241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500958" y="3000372"/>
            <a:ext cx="1071570" cy="107157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241" y="2828925"/>
            <a:ext cx="1828800" cy="141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4117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Какой фигуры не стало?</a:t>
            </a:r>
            <a:endParaRPr lang="ru-RU" sz="2000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500034" y="2643182"/>
            <a:ext cx="1500198" cy="1643074"/>
          </a:xfrm>
          <a:prstGeom prst="star5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411760" y="2643182"/>
            <a:ext cx="1571636" cy="1571636"/>
          </a:xfrm>
          <a:prstGeom prst="triangl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283968" y="3036090"/>
            <a:ext cx="2071702" cy="117872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732240" y="2780928"/>
            <a:ext cx="1912296" cy="165276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397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Правильно, не стало трапеции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147251"/>
            <a:ext cx="3528392" cy="272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6938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К</a:t>
            </a:r>
            <a:r>
              <a:rPr lang="ru-RU" sz="2400" b="1" dirty="0" smtClean="0">
                <a:solidFill>
                  <a:srgbClr val="FF0000"/>
                </a:solidFill>
              </a:rPr>
              <a:t>акие </a:t>
            </a:r>
            <a:r>
              <a:rPr lang="ru-RU" sz="2400" b="1" dirty="0" smtClean="0">
                <a:solidFill>
                  <a:srgbClr val="FF0000"/>
                </a:solidFill>
              </a:rPr>
              <a:t>геометрические фигуры ты видишь. Запомни их.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1787620" y="2570927"/>
            <a:ext cx="1500198" cy="1643074"/>
          </a:xfrm>
          <a:prstGeom prst="star5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51520" y="2642365"/>
            <a:ext cx="1571636" cy="1571636"/>
          </a:xfrm>
          <a:prstGeom prst="triangl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215296" y="3069530"/>
            <a:ext cx="2224268" cy="100241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500958" y="2642365"/>
            <a:ext cx="1391522" cy="1429577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" name="Ромб 2"/>
          <p:cNvSpPr/>
          <p:nvPr/>
        </p:nvSpPr>
        <p:spPr>
          <a:xfrm>
            <a:off x="5886809" y="2525716"/>
            <a:ext cx="1461864" cy="2199427"/>
          </a:xfrm>
          <a:prstGeom prst="diamond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bliqueTopRigh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377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Какой фигуры не стало?</a:t>
            </a:r>
            <a:endParaRPr lang="ru-RU" sz="2000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928662" y="2571744"/>
            <a:ext cx="1500198" cy="1643074"/>
          </a:xfrm>
          <a:prstGeom prst="star5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2643174" y="2643182"/>
            <a:ext cx="1571636" cy="1571636"/>
          </a:xfrm>
          <a:prstGeom prst="triangl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786314" y="3286124"/>
            <a:ext cx="2071702" cy="78581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500958" y="3000372"/>
            <a:ext cx="1071570" cy="107157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452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Правильно, не стало </a:t>
            </a:r>
            <a:r>
              <a:rPr lang="ru-RU" sz="2400" b="1" dirty="0" smtClean="0">
                <a:solidFill>
                  <a:srgbClr val="FF0000"/>
                </a:solidFill>
              </a:rPr>
              <a:t>ромба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338" y="2328863"/>
            <a:ext cx="1457325" cy="220027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7208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s9.rimg.info/ca192698e1e6e45f084c2cae2c4ce2c6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356992"/>
            <a:ext cx="4286250" cy="158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http://s5.rimg.info/accfe081df3afc55ecd5aa0a1f3b86b4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293" y="764704"/>
            <a:ext cx="1219200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874168" y="549978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628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К</a:t>
            </a:r>
            <a:r>
              <a:rPr lang="ru-RU" sz="2400" b="1" dirty="0" smtClean="0">
                <a:solidFill>
                  <a:srgbClr val="FF0000"/>
                </a:solidFill>
              </a:rPr>
              <a:t>акие </a:t>
            </a:r>
            <a:r>
              <a:rPr lang="ru-RU" sz="2400" b="1" dirty="0" smtClean="0">
                <a:solidFill>
                  <a:srgbClr val="FF0000"/>
                </a:solidFill>
              </a:rPr>
              <a:t>геометрические фигуры ты видишь. Запомни их.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85786" y="2571744"/>
            <a:ext cx="1571636" cy="157163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71736" y="2643182"/>
            <a:ext cx="1500198" cy="1500198"/>
          </a:xfrm>
          <a:prstGeom prst="rect">
            <a:avLst/>
          </a:prstGeom>
        </p:spPr>
        <p:style>
          <a:lnRef idx="0">
            <a:schemeClr val="accent1"/>
          </a:lnRef>
          <a:fillRef idx="1001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4429124" y="2643182"/>
            <a:ext cx="1214446" cy="1500198"/>
          </a:xfrm>
          <a:prstGeom prst="triangle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57884" y="2643182"/>
            <a:ext cx="2643206" cy="150019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641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К</a:t>
            </a:r>
            <a:r>
              <a:rPr lang="ru-RU" sz="2400" b="1" dirty="0" smtClean="0">
                <a:solidFill>
                  <a:srgbClr val="FF0000"/>
                </a:solidFill>
              </a:rPr>
              <a:t>акой фигуры не стало?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785786" y="2571744"/>
            <a:ext cx="1571636" cy="157163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14678" y="2643182"/>
            <a:ext cx="1500198" cy="150019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57884" y="2643182"/>
            <a:ext cx="2643206" cy="150019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127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Правильно, не стало треугольника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844824"/>
            <a:ext cx="2964656" cy="360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7017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Назови, какие геометрические фигуры ты видишь. Запомни их.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5400000">
            <a:off x="928662" y="2285992"/>
            <a:ext cx="1214446" cy="235745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987824" y="2789749"/>
            <a:ext cx="1643074" cy="164307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87269" y="2778050"/>
            <a:ext cx="1500198" cy="150019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562622"/>
            <a:ext cx="1481138" cy="1804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4829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Какой фигуры не стало?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000100" y="2928934"/>
            <a:ext cx="1643074" cy="164307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86182" y="3071810"/>
            <a:ext cx="1500198" cy="150019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933315"/>
            <a:ext cx="1481137" cy="180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0543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Правильно, не стало </a:t>
            </a:r>
            <a:r>
              <a:rPr lang="ru-RU" sz="2400" b="1" dirty="0" smtClean="0">
                <a:solidFill>
                  <a:srgbClr val="FF0000"/>
                </a:solidFill>
              </a:rPr>
              <a:t>прямоугольника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636912"/>
            <a:ext cx="3534569" cy="1898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865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0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К</a:t>
            </a:r>
            <a:r>
              <a:rPr lang="ru-RU" sz="2400" b="1" dirty="0" smtClean="0">
                <a:solidFill>
                  <a:srgbClr val="FF0000"/>
                </a:solidFill>
              </a:rPr>
              <a:t>акие </a:t>
            </a:r>
            <a:r>
              <a:rPr lang="ru-RU" sz="2400" b="1" dirty="0" smtClean="0">
                <a:solidFill>
                  <a:srgbClr val="FF0000"/>
                </a:solidFill>
              </a:rPr>
              <a:t>геометрические фигуры ты видишь. Запомни их.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 rot="16200000">
            <a:off x="882241" y="2318575"/>
            <a:ext cx="857256" cy="207170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6200000">
            <a:off x="7568824" y="2532660"/>
            <a:ext cx="928694" cy="1857388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03298" y="2836271"/>
            <a:ext cx="1120208" cy="125016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483768" y="2660515"/>
            <a:ext cx="1445171" cy="143503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939" y="2451932"/>
            <a:ext cx="1481137" cy="180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694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Какой фигуры не стало?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34577" y="2513258"/>
            <a:ext cx="1549591" cy="156820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76473"/>
            <a:ext cx="1481137" cy="180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808410"/>
            <a:ext cx="2378714" cy="1252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820" y="2513258"/>
            <a:ext cx="1560513" cy="154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4990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0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8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9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127</Words>
  <Application>Microsoft Office PowerPoint</Application>
  <PresentationFormat>Экран (4:3)</PresentationFormat>
  <Paragraphs>28</Paragraphs>
  <Slides>17</Slides>
  <Notes>11</Notes>
  <HiddenSlides>0</HiddenSlides>
  <MMClips>1</MMClips>
  <ScaleCrop>false</ScaleCrop>
  <HeadingPairs>
    <vt:vector size="4" baseType="variant">
      <vt:variant>
        <vt:lpstr>Тема</vt:lpstr>
      </vt:variant>
      <vt:variant>
        <vt:i4>10</vt:i4>
      </vt:variant>
      <vt:variant>
        <vt:lpstr>Заголовки слайдов</vt:lpstr>
      </vt:variant>
      <vt:variant>
        <vt:i4>17</vt:i4>
      </vt:variant>
    </vt:vector>
  </HeadingPairs>
  <TitlesOfParts>
    <vt:vector size="27" baseType="lpstr">
      <vt:lpstr>1_Тема Office</vt:lpstr>
      <vt:lpstr>2_Тема Office</vt:lpstr>
      <vt:lpstr>3_Тема Office</vt:lpstr>
      <vt:lpstr>4_Тема Office</vt:lpstr>
      <vt:lpstr>5_Тема Office</vt:lpstr>
      <vt:lpstr>6_Тема Office</vt:lpstr>
      <vt:lpstr>7_Тема Office</vt:lpstr>
      <vt:lpstr>8_Тема Office</vt:lpstr>
      <vt:lpstr>9_Тема Office</vt:lpstr>
      <vt:lpstr>10_Тема Office</vt:lpstr>
      <vt:lpstr>Презентация PowerPoint</vt:lpstr>
      <vt:lpstr>Какие геометрические фигуры ты видишь. Запомни их.</vt:lpstr>
      <vt:lpstr>Какой фигуры не стало?</vt:lpstr>
      <vt:lpstr>Правильно, не стало треугольника</vt:lpstr>
      <vt:lpstr> Назови, какие геометрические фигуры ты видишь. Запомни их.</vt:lpstr>
      <vt:lpstr>Какой фигуры не стало?</vt:lpstr>
      <vt:lpstr>Правильно, не стало прямоугольника</vt:lpstr>
      <vt:lpstr>Какие геометрические фигуры ты видишь. Запомни их.</vt:lpstr>
      <vt:lpstr>Какой фигуры не стало?</vt:lpstr>
      <vt:lpstr>Правильно, не стало овала</vt:lpstr>
      <vt:lpstr>Какие геометрические фигуры ты видишь. Запомни их.</vt:lpstr>
      <vt:lpstr>Какой фигуры не стало?</vt:lpstr>
      <vt:lpstr>Правильно, не стало трапеции</vt:lpstr>
      <vt:lpstr>Какие геометрические фигуры ты видишь. Запомни их.</vt:lpstr>
      <vt:lpstr>Какой фигуры не стало?</vt:lpstr>
      <vt:lpstr>Правильно, не стало ромба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7</cp:revision>
  <dcterms:created xsi:type="dcterms:W3CDTF">2014-11-22T09:09:20Z</dcterms:created>
  <dcterms:modified xsi:type="dcterms:W3CDTF">2014-11-22T10:14:04Z</dcterms:modified>
</cp:coreProperties>
</file>