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560" autoAdjust="0"/>
    <p:restoredTop sz="94660"/>
  </p:normalViewPr>
  <p:slideViewPr>
    <p:cSldViewPr>
      <p:cViewPr varScale="1">
        <p:scale>
          <a:sx n="69" d="100"/>
          <a:sy n="69" d="100"/>
        </p:scale>
        <p:origin x="-1404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195C20-F425-4743-B0F0-14B3DD2B81FE}" type="datetimeFigureOut">
              <a:rPr lang="ru-RU" smtClean="0"/>
              <a:pPr/>
              <a:t>26.10.2014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A28615-233F-4A86-B753-8311A12EF2B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195C20-F425-4743-B0F0-14B3DD2B81FE}" type="datetimeFigureOut">
              <a:rPr lang="ru-RU" smtClean="0"/>
              <a:pPr/>
              <a:t>26.10.2014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A28615-233F-4A86-B753-8311A12EF2B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195C20-F425-4743-B0F0-14B3DD2B81FE}" type="datetimeFigureOut">
              <a:rPr lang="ru-RU" smtClean="0"/>
              <a:pPr/>
              <a:t>26.10.2014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A28615-233F-4A86-B753-8311A12EF2B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195C20-F425-4743-B0F0-14B3DD2B81FE}" type="datetimeFigureOut">
              <a:rPr lang="ru-RU" smtClean="0"/>
              <a:pPr/>
              <a:t>26.10.2014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A28615-233F-4A86-B753-8311A12EF2B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195C20-F425-4743-B0F0-14B3DD2B81FE}" type="datetimeFigureOut">
              <a:rPr lang="ru-RU" smtClean="0"/>
              <a:pPr/>
              <a:t>26.10.2014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A28615-233F-4A86-B753-8311A12EF2B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195C20-F425-4743-B0F0-14B3DD2B81FE}" type="datetimeFigureOut">
              <a:rPr lang="ru-RU" smtClean="0"/>
              <a:pPr/>
              <a:t>26.10.2014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A28615-233F-4A86-B753-8311A12EF2B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195C20-F425-4743-B0F0-14B3DD2B81FE}" type="datetimeFigureOut">
              <a:rPr lang="ru-RU" smtClean="0"/>
              <a:pPr/>
              <a:t>26.10.2014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A28615-233F-4A86-B753-8311A12EF2B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195C20-F425-4743-B0F0-14B3DD2B81FE}" type="datetimeFigureOut">
              <a:rPr lang="ru-RU" smtClean="0"/>
              <a:pPr/>
              <a:t>26.10.2014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A28615-233F-4A86-B753-8311A12EF2B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195C20-F425-4743-B0F0-14B3DD2B81FE}" type="datetimeFigureOut">
              <a:rPr lang="ru-RU" smtClean="0"/>
              <a:pPr/>
              <a:t>26.10.2014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A28615-233F-4A86-B753-8311A12EF2B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195C20-F425-4743-B0F0-14B3DD2B81FE}" type="datetimeFigureOut">
              <a:rPr lang="ru-RU" smtClean="0"/>
              <a:pPr/>
              <a:t>26.10.2014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A28615-233F-4A86-B753-8311A12EF2B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195C20-F425-4743-B0F0-14B3DD2B81FE}" type="datetimeFigureOut">
              <a:rPr lang="ru-RU" smtClean="0"/>
              <a:pPr/>
              <a:t>26.10.2014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A28615-233F-4A86-B753-8311A12EF2B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195C20-F425-4743-B0F0-14B3DD2B81FE}" type="datetimeFigureOut">
              <a:rPr lang="ru-RU" smtClean="0"/>
              <a:pPr/>
              <a:t>26.10.2014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A28615-233F-4A86-B753-8311A12EF2B3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сказки онлайн бесплатно, цветик семицветик смотреть, цветик семицветик онлайн,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85852" y="285728"/>
            <a:ext cx="6084361" cy="26432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 descr="Что можно сделать из счетных палочек? Играем и развиваемся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428860" y="3286124"/>
            <a:ext cx="4286280" cy="286109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002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428604"/>
            <a:ext cx="3643338" cy="3750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2" name="Picture 4" descr="Велосипед для малыша Liko Baby LB B2-1B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429124" y="2332037"/>
            <a:ext cx="4176817" cy="452596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0019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10" y="571480"/>
            <a:ext cx="3453182" cy="3892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6" name="Picture 4" descr="Картинки из мультиков уолта диснея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0628" y="3000372"/>
            <a:ext cx="3077052" cy="338137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                                          </a:t>
            </a:r>
          </a:p>
          <a:p>
            <a:endParaRPr lang="ru-RU" dirty="0"/>
          </a:p>
          <a:p>
            <a:endParaRPr lang="ru-RU" dirty="0" smtClean="0"/>
          </a:p>
          <a:p>
            <a:endParaRPr lang="ru-RU" dirty="0" smtClean="0"/>
          </a:p>
          <a:p>
            <a:pPr>
              <a:buNone/>
            </a:pPr>
            <a:endParaRPr lang="ru-RU" dirty="0"/>
          </a:p>
          <a:p>
            <a:r>
              <a:rPr lang="ru-RU" dirty="0" smtClean="0"/>
              <a:t>                                </a:t>
            </a:r>
            <a:r>
              <a:rPr lang="ru-RU" b="1" dirty="0" smtClean="0"/>
              <a:t>1  3  5  7  9  11  13  15  17  19</a:t>
            </a:r>
          </a:p>
          <a:p>
            <a:r>
              <a:rPr lang="ru-RU" b="1" dirty="0"/>
              <a:t> </a:t>
            </a:r>
            <a:r>
              <a:rPr lang="ru-RU" b="1" dirty="0" smtClean="0"/>
              <a:t>                            2  4  6  8  10  12  14  16  18  20</a:t>
            </a:r>
          </a:p>
          <a:p>
            <a:endParaRPr lang="ru-RU" dirty="0"/>
          </a:p>
        </p:txBody>
      </p:sp>
      <p:pic>
        <p:nvPicPr>
          <p:cNvPr id="4098" name="Picture 2" descr="001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473" y="428605"/>
            <a:ext cx="3143272" cy="37154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0" name="Picture 4" descr="Без флуда Челябинская не автомобильная барыжная лавка"/>
          <p:cNvPicPr>
            <a:picLocks noChangeAspect="1" noChangeArrowheads="1"/>
          </p:cNvPicPr>
          <p:nvPr/>
        </p:nvPicPr>
        <p:blipFill>
          <a:blip r:embed="rId3"/>
          <a:srcRect l="5310" t="5310" r="7079" b="7079"/>
          <a:stretch>
            <a:fillRect/>
          </a:stretch>
        </p:blipFill>
        <p:spPr bwMode="auto">
          <a:xfrm>
            <a:off x="5929322" y="2000240"/>
            <a:ext cx="2357454" cy="235745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pPr>
              <a:buNone/>
            </a:pPr>
            <a:r>
              <a:rPr lang="ru-RU" dirty="0" smtClean="0"/>
              <a:t>                                                                      </a:t>
            </a:r>
            <a:r>
              <a:rPr lang="en-US" dirty="0" smtClean="0"/>
              <a:t>&gt; 5</a:t>
            </a:r>
            <a:r>
              <a:rPr lang="ru-RU" dirty="0" smtClean="0"/>
              <a:t>                                                            </a:t>
            </a:r>
          </a:p>
          <a:p>
            <a:pPr>
              <a:buNone/>
            </a:pPr>
            <a:r>
              <a:rPr lang="ru-RU" dirty="0" smtClean="0"/>
              <a:t>               0….1</a:t>
            </a:r>
            <a:r>
              <a:rPr lang="en-US" dirty="0" smtClean="0"/>
              <a:t>0</a:t>
            </a:r>
          </a:p>
          <a:p>
            <a:pPr>
              <a:buNone/>
            </a:pPr>
            <a:endParaRPr lang="en-US" dirty="0"/>
          </a:p>
          <a:p>
            <a:pPr>
              <a:buNone/>
            </a:pPr>
            <a:r>
              <a:rPr lang="en-US" dirty="0" smtClean="0"/>
              <a:t>                                                                       &lt; 6</a:t>
            </a:r>
            <a:endParaRPr lang="ru-RU" dirty="0"/>
          </a:p>
        </p:txBody>
      </p:sp>
      <p:pic>
        <p:nvPicPr>
          <p:cNvPr id="5122" name="Picture 2" descr="001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357166"/>
            <a:ext cx="3357586" cy="37447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5123" name="AutoShape 3"/>
          <p:cNvCxnSpPr>
            <a:cxnSpLocks noChangeShapeType="1"/>
          </p:cNvCxnSpPr>
          <p:nvPr/>
        </p:nvCxnSpPr>
        <p:spPr bwMode="auto">
          <a:xfrm>
            <a:off x="1857356" y="4786322"/>
            <a:ext cx="2921000" cy="30162"/>
          </a:xfrm>
          <a:prstGeom prst="straightConnector1">
            <a:avLst/>
          </a:prstGeom>
          <a:noFill/>
          <a:ln w="9360">
            <a:solidFill>
              <a:srgbClr val="000000"/>
            </a:solidFill>
            <a:miter lim="800000"/>
            <a:headEnd/>
            <a:tailEnd/>
          </a:ln>
          <a:effectLst/>
        </p:spPr>
      </p:cxnSp>
      <p:sp>
        <p:nvSpPr>
          <p:cNvPr id="5128" name="AutoShape 8"/>
          <p:cNvSpPr>
            <a:spLocks noChangeShapeType="1"/>
          </p:cNvSpPr>
          <p:nvPr/>
        </p:nvSpPr>
        <p:spPr bwMode="auto">
          <a:xfrm>
            <a:off x="4786314" y="4786322"/>
            <a:ext cx="2071702" cy="642942"/>
          </a:xfrm>
          <a:prstGeom prst="straightConnector1">
            <a:avLst/>
          </a:prstGeom>
          <a:noFill/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130" name="Rectangle 10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cxnSp>
        <p:nvCxnSpPr>
          <p:cNvPr id="5132" name="AutoShape 12"/>
          <p:cNvCxnSpPr>
            <a:cxnSpLocks noChangeShapeType="1"/>
          </p:cNvCxnSpPr>
          <p:nvPr/>
        </p:nvCxnSpPr>
        <p:spPr bwMode="auto">
          <a:xfrm flipV="1">
            <a:off x="4786314" y="4000504"/>
            <a:ext cx="2000264" cy="769940"/>
          </a:xfrm>
          <a:prstGeom prst="straightConnector1">
            <a:avLst/>
          </a:prstGeom>
          <a:noFill/>
          <a:ln w="9360">
            <a:solidFill>
              <a:srgbClr val="000000"/>
            </a:solidFill>
            <a:miter lim="800000"/>
            <a:headEnd/>
            <a:tailEnd/>
          </a:ln>
          <a:effectLst/>
        </p:spPr>
      </p:cxnSp>
      <p:sp>
        <p:nvSpPr>
          <p:cNvPr id="21" name="Прямоугольник 20"/>
          <p:cNvSpPr/>
          <p:nvPr/>
        </p:nvSpPr>
        <p:spPr>
          <a:xfrm>
            <a:off x="7000892" y="5357826"/>
            <a:ext cx="571504" cy="57150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Прямоугольник 21"/>
          <p:cNvSpPr/>
          <p:nvPr/>
        </p:nvSpPr>
        <p:spPr>
          <a:xfrm>
            <a:off x="6929454" y="3786190"/>
            <a:ext cx="571504" cy="57150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Равнобедренный треугольник 23"/>
          <p:cNvSpPr/>
          <p:nvPr/>
        </p:nvSpPr>
        <p:spPr>
          <a:xfrm>
            <a:off x="6929454" y="3357562"/>
            <a:ext cx="571504" cy="428628"/>
          </a:xfrm>
          <a:prstGeom prst="triangl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Равнобедренный треугольник 24"/>
          <p:cNvSpPr/>
          <p:nvPr/>
        </p:nvSpPr>
        <p:spPr>
          <a:xfrm>
            <a:off x="7000892" y="4929198"/>
            <a:ext cx="571504" cy="428628"/>
          </a:xfrm>
          <a:prstGeom prst="triangl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00364" y="1857364"/>
            <a:ext cx="5572164" cy="4268799"/>
          </a:xfrm>
        </p:spPr>
        <p:txBody>
          <a:bodyPr>
            <a:normAutofit fontScale="62500" lnSpcReduction="20000"/>
          </a:bodyPr>
          <a:lstStyle/>
          <a:p>
            <a:pPr lvl="0">
              <a:buNone/>
            </a:pPr>
            <a:r>
              <a:rPr lang="ru-RU" dirty="0"/>
              <a:t> </a:t>
            </a:r>
          </a:p>
          <a:p>
            <a:pPr lvl="0"/>
            <a:r>
              <a:rPr lang="ru-RU" b="1" dirty="0"/>
              <a:t>В зоопарке он стоял, обезьянок всё считал: 2 играли на доске, 3 уселись на песке, а ещё 2 спины грели. Сосчитать вы всех успели? (7)</a:t>
            </a:r>
          </a:p>
          <a:p>
            <a:pPr lvl="0"/>
            <a:r>
              <a:rPr lang="ru-RU" b="1" dirty="0"/>
              <a:t>В снег упал Серёжка, а за ним Алёшка, а за ним Маринка, а за ней </a:t>
            </a:r>
            <a:r>
              <a:rPr lang="ru-RU" b="1" dirty="0" err="1"/>
              <a:t>Иринка</a:t>
            </a:r>
            <a:r>
              <a:rPr lang="ru-RU" b="1" dirty="0"/>
              <a:t>, а потом упал Игнат. Сколько было всех ребят? (5)</a:t>
            </a:r>
          </a:p>
          <a:p>
            <a:pPr lvl="0"/>
            <a:r>
              <a:rPr lang="ru-RU" b="1" dirty="0"/>
              <a:t>Семь гусей пустились в путь, 3 решили отдохнуть. Сколько их под облаками? Сосчитайте, дети, сами. (4)</a:t>
            </a:r>
          </a:p>
          <a:p>
            <a:pPr lvl="0"/>
            <a:r>
              <a:rPr lang="ru-RU" b="1" dirty="0"/>
              <a:t>Мама вышила ковёр, посмотри, какой узор. 2 большие клеточки, в каждой по 3 веточки. Села Маша на кровать, хочет ветки сосчитать. Да никак не может. Кто же ей поможет? (6)</a:t>
            </a:r>
          </a:p>
          <a:p>
            <a:endParaRPr lang="ru-RU" dirty="0"/>
          </a:p>
        </p:txBody>
      </p:sp>
      <p:pic>
        <p:nvPicPr>
          <p:cNvPr id="6146" name="Picture 2" descr="000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285728"/>
            <a:ext cx="2643173" cy="3020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8" name="Picture 4" descr="konvert Центр для Счастливых"/>
          <p:cNvPicPr>
            <a:picLocks noChangeAspect="1" noChangeArrowheads="1"/>
          </p:cNvPicPr>
          <p:nvPr/>
        </p:nvPicPr>
        <p:blipFill>
          <a:blip r:embed="rId3"/>
          <a:srcRect t="18181" r="4544" b="13636"/>
          <a:stretch>
            <a:fillRect/>
          </a:stretch>
        </p:blipFill>
        <p:spPr bwMode="auto">
          <a:xfrm>
            <a:off x="4786314" y="0"/>
            <a:ext cx="3000396" cy="214314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000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214290"/>
            <a:ext cx="3214678" cy="4042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2" name="Picture 4" descr="А. Нарисуй недостающий домик, не нарушая закономерности. Б. Начерти три прямые так, чтобы они пересекались"/>
          <p:cNvPicPr>
            <a:picLocks noChangeAspect="1" noChangeArrowheads="1"/>
          </p:cNvPicPr>
          <p:nvPr/>
        </p:nvPicPr>
        <p:blipFill>
          <a:blip r:embed="rId3"/>
          <a:srcRect l="3533" r="21739"/>
          <a:stretch>
            <a:fillRect/>
          </a:stretch>
        </p:blipFill>
        <p:spPr bwMode="auto">
          <a:xfrm>
            <a:off x="3857620" y="1857364"/>
            <a:ext cx="4429156" cy="440228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Совершенство. Быть стройной Выпуск 450 (home.woman.tobegraceful) : Рассылка : Subscribe.Ru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57224" y="714356"/>
            <a:ext cx="6854169" cy="51435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57</TotalTime>
  <Words>34</Words>
  <Application>Microsoft Office PowerPoint</Application>
  <PresentationFormat>Экран (4:3)</PresentationFormat>
  <Paragraphs>21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Тема Office</vt:lpstr>
      <vt:lpstr>Слайд 1</vt:lpstr>
      <vt:lpstr>Слайд 2</vt:lpstr>
      <vt:lpstr>Слайд 3</vt:lpstr>
      <vt:lpstr>Слайд 4</vt:lpstr>
      <vt:lpstr>            </vt:lpstr>
      <vt:lpstr>Слайд 6</vt:lpstr>
      <vt:lpstr>Слайд 7</vt:lpstr>
      <vt:lpstr>Слайд 8</vt:lpstr>
    </vt:vector>
  </TitlesOfParts>
  <Company>SPecialiST RePack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Admin</cp:lastModifiedBy>
  <cp:revision>7</cp:revision>
  <dcterms:created xsi:type="dcterms:W3CDTF">2014-10-26T04:00:25Z</dcterms:created>
  <dcterms:modified xsi:type="dcterms:W3CDTF">2014-10-26T05:36:39Z</dcterms:modified>
</cp:coreProperties>
</file>