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7" r:id="rId4"/>
    <p:sldId id="274" r:id="rId5"/>
    <p:sldId id="272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  <a:srgbClr val="99CC00"/>
    <a:srgbClr val="FFFF99"/>
    <a:srgbClr val="0066FF"/>
    <a:srgbClr val="00CC00"/>
    <a:srgbClr val="FFFF66"/>
    <a:srgbClr val="FFFFFF"/>
    <a:srgbClr val="0099CC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0"/>
            <a:ext cx="4572000" cy="684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105400" cy="6833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ri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77860" y="1752600"/>
            <a:ext cx="316614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836712"/>
            <a:ext cx="3779912" cy="152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yrillicOld" pitchFamily="2" charset="0"/>
                <a:ea typeface="+mj-ea"/>
                <a:cs typeface="+mj-cs"/>
              </a:rPr>
              <a:t>14 июня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yrillicOld" pitchFamily="2" charset="0"/>
                <a:ea typeface="+mj-ea"/>
                <a:cs typeface="+mj-cs"/>
              </a:rPr>
              <a:t>1995 года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  <a:ea typeface="+mj-ea"/>
                <a:cs typeface="+mj-cs"/>
              </a:rPr>
              <a:t>Будёновск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yrillicOld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yrillicOld" pitchFamily="2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200400"/>
            <a:ext cx="3810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yrillicOld" pitchFamily="2" charset="0"/>
                <a:ea typeface="+mj-ea"/>
                <a:cs typeface="+mj-cs"/>
              </a:rPr>
              <a:t>1500 заложников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yrillicOld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3810000"/>
            <a:ext cx="33528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yrillicOld" pitchFamily="2" charset="0"/>
                <a:ea typeface="+mj-ea"/>
                <a:cs typeface="+mj-cs"/>
              </a:rPr>
              <a:t>147 погибших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yrillicOld" pitchFamily="2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5410200"/>
            <a:ext cx="3200400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yrillicOld" pitchFamily="2" charset="0"/>
                <a:ea typeface="+mj-ea"/>
                <a:cs typeface="+mj-cs"/>
              </a:rPr>
              <a:t>Более 400 раненых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yrillicOld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89unr52d[1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5720"/>
            <a:ext cx="9144000" cy="6822280"/>
          </a:xfrm>
          <a:prstGeom prst="rect">
            <a:avLst/>
          </a:prstGeom>
        </p:spPr>
      </p:pic>
      <p:pic>
        <p:nvPicPr>
          <p:cNvPr id="3" name="Picture 2" descr="C:\Documents and Settings\123\Рабочий стол\Новая папка\Богородица\georg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" name="Picture 3" descr="C:\Documents and Settings\123\Рабочий стол\Новая папка\Богородица\georg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499361"/>
            <a:ext cx="4572000" cy="435863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286380" y="571480"/>
            <a:ext cx="3643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yrillicOld" pitchFamily="2" charset="0"/>
                <a:ea typeface="+mj-ea"/>
                <a:cs typeface="+mj-cs"/>
              </a:rPr>
              <a:t>Цхинвал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  <a:ea typeface="+mj-ea"/>
                <a:cs typeface="+mj-cs"/>
              </a:rPr>
              <a:t>8 августа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yrillicOld" pitchFamily="2" charset="0"/>
                <a:ea typeface="+mj-ea"/>
                <a:cs typeface="+mj-cs"/>
              </a:rPr>
              <a:t>2008 года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yrillicOld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123\Рабочий стол\Новая папка\Богородица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5661" y="0"/>
            <a:ext cx="4058339" cy="299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6521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789900-4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36096" y="2924944"/>
            <a:ext cx="3707904" cy="374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23\Рабочий стол\Новая папка\Богородица\d8d450917cd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527" y="0"/>
            <a:ext cx="9064473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11247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yrillicOld" pitchFamily="2" charset="0"/>
              </a:rPr>
              <a:t>Покровская церковь в Тамани 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yrillicOld" pitchFamily="2" charset="0"/>
              </a:rPr>
              <a:t>1793 год</a:t>
            </a:r>
            <a:endParaRPr lang="ru-RU" sz="6000" b="1" dirty="0"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yrillicOld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8" name="Picture 4" descr="P11100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157192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C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yrillicOld" pitchFamily="2" charset="0"/>
              </a:rPr>
              <a:t>Свято – Покровский храм </a:t>
            </a:r>
          </a:p>
          <a:p>
            <a:pPr algn="ctr"/>
            <a:r>
              <a:rPr lang="ru-RU" sz="4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C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yrillicOld" pitchFamily="2" charset="0"/>
              </a:rPr>
              <a:t>Станица Тбилисская </a:t>
            </a:r>
            <a:endParaRPr lang="ru-RU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C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yrillicOld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188640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yrillicOld" pitchFamily="2" charset="0"/>
              </a:rPr>
              <a:t>1988 год</a:t>
            </a:r>
            <a:endParaRPr lang="ru-RU" sz="60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yrillicOld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31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Покровская церковь в Тамани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43</cp:revision>
  <dcterms:created xsi:type="dcterms:W3CDTF">2013-10-10T17:34:50Z</dcterms:created>
  <dcterms:modified xsi:type="dcterms:W3CDTF">2014-04-07T15:29:51Z</dcterms:modified>
</cp:coreProperties>
</file>