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9B4DC-6379-44D2-8E26-3C6E5D3E1C9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B05C56A-273D-43AF-B04D-1F1A068A7D36}">
      <dgm:prSet phldrT="[Текст]"/>
      <dgm:spPr/>
      <dgm:t>
        <a:bodyPr/>
        <a:lstStyle/>
        <a:p>
          <a:r>
            <a:rPr lang="ru-RU" dirty="0" smtClean="0"/>
            <a:t>Интенсификация учебного процесса </a:t>
          </a:r>
          <a:endParaRPr lang="ru-RU" dirty="0"/>
        </a:p>
      </dgm:t>
    </dgm:pt>
    <dgm:pt modelId="{B13A8FB3-F992-40BF-A5D0-31A07DD8E928}" type="parTrans" cxnId="{2F80DF27-7709-4A8C-A060-24376B1B4DBF}">
      <dgm:prSet/>
      <dgm:spPr/>
    </dgm:pt>
    <dgm:pt modelId="{12AE2C22-D71E-4125-BD3D-505C235345A9}" type="sibTrans" cxnId="{2F80DF27-7709-4A8C-A060-24376B1B4DBF}">
      <dgm:prSet/>
      <dgm:spPr/>
    </dgm:pt>
    <dgm:pt modelId="{B6EAC904-979E-4893-900E-6395BFB925D5}">
      <dgm:prSet phldrT="[Текст]"/>
      <dgm:spPr/>
      <dgm:t>
        <a:bodyPr/>
        <a:lstStyle/>
        <a:p>
          <a:r>
            <a:rPr lang="ru-RU" dirty="0" smtClean="0"/>
            <a:t>Стрессовые последствия авторитарной педагогики</a:t>
          </a:r>
          <a:endParaRPr lang="ru-RU" dirty="0"/>
        </a:p>
      </dgm:t>
    </dgm:pt>
    <dgm:pt modelId="{33297144-6858-40C1-BE7A-564988BE0485}" type="parTrans" cxnId="{932CC4AD-EAAE-47A0-AB8E-8A9DF9E6C4F5}">
      <dgm:prSet/>
      <dgm:spPr/>
    </dgm:pt>
    <dgm:pt modelId="{ABF84138-100D-4574-9B17-6E48C5BC0788}" type="sibTrans" cxnId="{932CC4AD-EAAE-47A0-AB8E-8A9DF9E6C4F5}">
      <dgm:prSet/>
      <dgm:spPr/>
    </dgm:pt>
    <dgm:pt modelId="{140F6CB9-82E3-4C46-8F6D-0CE4F802ABA2}">
      <dgm:prSet phldrT="[Текст]"/>
      <dgm:spPr/>
      <dgm:t>
        <a:bodyPr/>
        <a:lstStyle/>
        <a:p>
          <a:r>
            <a:rPr lang="ru-RU" dirty="0" smtClean="0"/>
            <a:t>Несоблюдение физических и гигиенических требований к организации урока</a:t>
          </a:r>
          <a:endParaRPr lang="ru-RU" dirty="0"/>
        </a:p>
      </dgm:t>
    </dgm:pt>
    <dgm:pt modelId="{E07E3630-0512-4391-AF39-BA0C09443D71}" type="parTrans" cxnId="{A2E56485-038D-4B34-980B-5A1E762BE9F6}">
      <dgm:prSet/>
      <dgm:spPr/>
    </dgm:pt>
    <dgm:pt modelId="{8E17536A-E103-4FB2-B386-6BB1A4BEAFF9}" type="sibTrans" cxnId="{A2E56485-038D-4B34-980B-5A1E762BE9F6}">
      <dgm:prSet/>
      <dgm:spPr/>
    </dgm:pt>
    <dgm:pt modelId="{44797082-DECC-4FDF-B854-17970E63CE21}" type="pres">
      <dgm:prSet presAssocID="{53F9B4DC-6379-44D2-8E26-3C6E5D3E1C96}" presName="linearFlow" presStyleCnt="0">
        <dgm:presLayoutVars>
          <dgm:dir/>
          <dgm:resizeHandles val="exact"/>
        </dgm:presLayoutVars>
      </dgm:prSet>
      <dgm:spPr/>
    </dgm:pt>
    <dgm:pt modelId="{56A70A8A-5ADB-4A51-A1CE-96CB6E2F8593}" type="pres">
      <dgm:prSet presAssocID="{6B05C56A-273D-43AF-B04D-1F1A068A7D36}" presName="composite" presStyleCnt="0"/>
      <dgm:spPr/>
    </dgm:pt>
    <dgm:pt modelId="{DA4EF2EC-C134-4AFF-B56E-F6B9F77273BB}" type="pres">
      <dgm:prSet presAssocID="{6B05C56A-273D-43AF-B04D-1F1A068A7D36}" presName="imgShp" presStyleLbl="fgImgPlace1" presStyleIdx="0" presStyleCnt="3"/>
      <dgm:spPr/>
    </dgm:pt>
    <dgm:pt modelId="{8D35C64D-06DB-4E3E-A3E3-19C7120A6717}" type="pres">
      <dgm:prSet presAssocID="{6B05C56A-273D-43AF-B04D-1F1A068A7D3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FC8CB-B4DE-4C9D-9B0B-05492898DD93}" type="pres">
      <dgm:prSet presAssocID="{12AE2C22-D71E-4125-BD3D-505C235345A9}" presName="spacing" presStyleCnt="0"/>
      <dgm:spPr/>
    </dgm:pt>
    <dgm:pt modelId="{2E65DBB4-5F66-4512-8F21-546F13866579}" type="pres">
      <dgm:prSet presAssocID="{B6EAC904-979E-4893-900E-6395BFB925D5}" presName="composite" presStyleCnt="0"/>
      <dgm:spPr/>
    </dgm:pt>
    <dgm:pt modelId="{ACD760C6-998C-4B28-A867-79815728A2C8}" type="pres">
      <dgm:prSet presAssocID="{B6EAC904-979E-4893-900E-6395BFB925D5}" presName="imgShp" presStyleLbl="fgImgPlace1" presStyleIdx="1" presStyleCnt="3"/>
      <dgm:spPr/>
    </dgm:pt>
    <dgm:pt modelId="{D66A3CD6-F155-4B3C-BE63-6041E3E42F56}" type="pres">
      <dgm:prSet presAssocID="{B6EAC904-979E-4893-900E-6395BFB925D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9A9A1-35BA-40A9-9C06-46C5EBC105CD}" type="pres">
      <dgm:prSet presAssocID="{ABF84138-100D-4574-9B17-6E48C5BC0788}" presName="spacing" presStyleCnt="0"/>
      <dgm:spPr/>
    </dgm:pt>
    <dgm:pt modelId="{21FFC105-7A7B-4B6A-9C7D-71E29D0E1985}" type="pres">
      <dgm:prSet presAssocID="{140F6CB9-82E3-4C46-8F6D-0CE4F802ABA2}" presName="composite" presStyleCnt="0"/>
      <dgm:spPr/>
    </dgm:pt>
    <dgm:pt modelId="{460ACA90-7A5B-4A9D-9B88-8793128839FE}" type="pres">
      <dgm:prSet presAssocID="{140F6CB9-82E3-4C46-8F6D-0CE4F802ABA2}" presName="imgShp" presStyleLbl="fgImgPlace1" presStyleIdx="2" presStyleCnt="3"/>
      <dgm:spPr/>
    </dgm:pt>
    <dgm:pt modelId="{8703707B-0BD9-45CA-9FD4-1B0E3BF96360}" type="pres">
      <dgm:prSet presAssocID="{140F6CB9-82E3-4C46-8F6D-0CE4F802ABA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80DF27-7709-4A8C-A060-24376B1B4DBF}" srcId="{53F9B4DC-6379-44D2-8E26-3C6E5D3E1C96}" destId="{6B05C56A-273D-43AF-B04D-1F1A068A7D36}" srcOrd="0" destOrd="0" parTransId="{B13A8FB3-F992-40BF-A5D0-31A07DD8E928}" sibTransId="{12AE2C22-D71E-4125-BD3D-505C235345A9}"/>
    <dgm:cxn modelId="{60F42A13-1ACB-49DC-AA3E-F5F12DA4E9C3}" type="presOf" srcId="{6B05C56A-273D-43AF-B04D-1F1A068A7D36}" destId="{8D35C64D-06DB-4E3E-A3E3-19C7120A6717}" srcOrd="0" destOrd="0" presId="urn:microsoft.com/office/officeart/2005/8/layout/vList3"/>
    <dgm:cxn modelId="{A2E56485-038D-4B34-980B-5A1E762BE9F6}" srcId="{53F9B4DC-6379-44D2-8E26-3C6E5D3E1C96}" destId="{140F6CB9-82E3-4C46-8F6D-0CE4F802ABA2}" srcOrd="2" destOrd="0" parTransId="{E07E3630-0512-4391-AF39-BA0C09443D71}" sibTransId="{8E17536A-E103-4FB2-B386-6BB1A4BEAFF9}"/>
    <dgm:cxn modelId="{1DE963F3-EA01-4B13-8C89-DFD1A711B16E}" type="presOf" srcId="{140F6CB9-82E3-4C46-8F6D-0CE4F802ABA2}" destId="{8703707B-0BD9-45CA-9FD4-1B0E3BF96360}" srcOrd="0" destOrd="0" presId="urn:microsoft.com/office/officeart/2005/8/layout/vList3"/>
    <dgm:cxn modelId="{FB5F8D3A-005F-4681-8DBC-7E3BD899C827}" type="presOf" srcId="{53F9B4DC-6379-44D2-8E26-3C6E5D3E1C96}" destId="{44797082-DECC-4FDF-B854-17970E63CE21}" srcOrd="0" destOrd="0" presId="urn:microsoft.com/office/officeart/2005/8/layout/vList3"/>
    <dgm:cxn modelId="{932CC4AD-EAAE-47A0-AB8E-8A9DF9E6C4F5}" srcId="{53F9B4DC-6379-44D2-8E26-3C6E5D3E1C96}" destId="{B6EAC904-979E-4893-900E-6395BFB925D5}" srcOrd="1" destOrd="0" parTransId="{33297144-6858-40C1-BE7A-564988BE0485}" sibTransId="{ABF84138-100D-4574-9B17-6E48C5BC0788}"/>
    <dgm:cxn modelId="{348D81B5-0FA9-4DE1-95AC-3F76AAA3F216}" type="presOf" srcId="{B6EAC904-979E-4893-900E-6395BFB925D5}" destId="{D66A3CD6-F155-4B3C-BE63-6041E3E42F56}" srcOrd="0" destOrd="0" presId="urn:microsoft.com/office/officeart/2005/8/layout/vList3"/>
    <dgm:cxn modelId="{8F85A25A-60B4-405E-BFCA-29226A7639D5}" type="presParOf" srcId="{44797082-DECC-4FDF-B854-17970E63CE21}" destId="{56A70A8A-5ADB-4A51-A1CE-96CB6E2F8593}" srcOrd="0" destOrd="0" presId="urn:microsoft.com/office/officeart/2005/8/layout/vList3"/>
    <dgm:cxn modelId="{62D925B2-0C5D-42AF-9BBB-537F35B5245A}" type="presParOf" srcId="{56A70A8A-5ADB-4A51-A1CE-96CB6E2F8593}" destId="{DA4EF2EC-C134-4AFF-B56E-F6B9F77273BB}" srcOrd="0" destOrd="0" presId="urn:microsoft.com/office/officeart/2005/8/layout/vList3"/>
    <dgm:cxn modelId="{2BE9A181-C894-4C52-9480-69432470C824}" type="presParOf" srcId="{56A70A8A-5ADB-4A51-A1CE-96CB6E2F8593}" destId="{8D35C64D-06DB-4E3E-A3E3-19C7120A6717}" srcOrd="1" destOrd="0" presId="urn:microsoft.com/office/officeart/2005/8/layout/vList3"/>
    <dgm:cxn modelId="{B85DFF12-4AC2-4283-AB5D-1C45DFD4E1ED}" type="presParOf" srcId="{44797082-DECC-4FDF-B854-17970E63CE21}" destId="{381FC8CB-B4DE-4C9D-9B0B-05492898DD93}" srcOrd="1" destOrd="0" presId="urn:microsoft.com/office/officeart/2005/8/layout/vList3"/>
    <dgm:cxn modelId="{C102DE35-8802-4984-9280-DAAAC60F2108}" type="presParOf" srcId="{44797082-DECC-4FDF-B854-17970E63CE21}" destId="{2E65DBB4-5F66-4512-8F21-546F13866579}" srcOrd="2" destOrd="0" presId="urn:microsoft.com/office/officeart/2005/8/layout/vList3"/>
    <dgm:cxn modelId="{301671F0-1066-429A-9A26-4AC5B9E16435}" type="presParOf" srcId="{2E65DBB4-5F66-4512-8F21-546F13866579}" destId="{ACD760C6-998C-4B28-A867-79815728A2C8}" srcOrd="0" destOrd="0" presId="urn:microsoft.com/office/officeart/2005/8/layout/vList3"/>
    <dgm:cxn modelId="{02A233C7-D05B-4977-977A-75A7E37F5A87}" type="presParOf" srcId="{2E65DBB4-5F66-4512-8F21-546F13866579}" destId="{D66A3CD6-F155-4B3C-BE63-6041E3E42F56}" srcOrd="1" destOrd="0" presId="urn:microsoft.com/office/officeart/2005/8/layout/vList3"/>
    <dgm:cxn modelId="{6B4B287A-4463-487F-BFC3-F808019222BB}" type="presParOf" srcId="{44797082-DECC-4FDF-B854-17970E63CE21}" destId="{0809A9A1-35BA-40A9-9C06-46C5EBC105CD}" srcOrd="3" destOrd="0" presId="urn:microsoft.com/office/officeart/2005/8/layout/vList3"/>
    <dgm:cxn modelId="{F68686EA-0118-4789-A307-044DE3327A42}" type="presParOf" srcId="{44797082-DECC-4FDF-B854-17970E63CE21}" destId="{21FFC105-7A7B-4B6A-9C7D-71E29D0E1985}" srcOrd="4" destOrd="0" presId="urn:microsoft.com/office/officeart/2005/8/layout/vList3"/>
    <dgm:cxn modelId="{F452ADF3-57F7-4FC8-A6E9-827D906AEF98}" type="presParOf" srcId="{21FFC105-7A7B-4B6A-9C7D-71E29D0E1985}" destId="{460ACA90-7A5B-4A9D-9B88-8793128839FE}" srcOrd="0" destOrd="0" presId="urn:microsoft.com/office/officeart/2005/8/layout/vList3"/>
    <dgm:cxn modelId="{6394D40E-9AF0-413A-8D5C-09B4E78D764F}" type="presParOf" srcId="{21FFC105-7A7B-4B6A-9C7D-71E29D0E1985}" destId="{8703707B-0BD9-45CA-9FD4-1B0E3BF9636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70312B-413E-482C-BA4F-15D81001B56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E33D917E-C56E-47ED-A6D0-BEDAE76781BE}">
      <dgm:prSet phldrT="[Текст]"/>
      <dgm:spPr/>
      <dgm:t>
        <a:bodyPr/>
        <a:lstStyle/>
        <a:p>
          <a:r>
            <a:rPr lang="ru-RU" dirty="0" smtClean="0"/>
            <a:t>пропедевтический подход к изучению сложных тем</a:t>
          </a:r>
          <a:endParaRPr lang="ru-RU" dirty="0"/>
        </a:p>
      </dgm:t>
    </dgm:pt>
    <dgm:pt modelId="{98906669-BC04-4A51-AB02-D8F8FA177C3B}" type="parTrans" cxnId="{E20A4ED4-BBD5-44E0-85DB-2A0EB74884E1}">
      <dgm:prSet/>
      <dgm:spPr/>
      <dgm:t>
        <a:bodyPr/>
        <a:lstStyle/>
        <a:p>
          <a:endParaRPr lang="ru-RU"/>
        </a:p>
      </dgm:t>
    </dgm:pt>
    <dgm:pt modelId="{CE0C1328-47EE-4B5B-9295-966DA632889D}" type="sibTrans" cxnId="{E20A4ED4-BBD5-44E0-85DB-2A0EB74884E1}">
      <dgm:prSet/>
      <dgm:spPr/>
      <dgm:t>
        <a:bodyPr/>
        <a:lstStyle/>
        <a:p>
          <a:endParaRPr lang="ru-RU"/>
        </a:p>
      </dgm:t>
    </dgm:pt>
    <dgm:pt modelId="{8CFB00CB-0DC8-4066-A408-AFECA54D1B76}">
      <dgm:prSet phldrT="[Текст]"/>
      <dgm:spPr/>
      <dgm:t>
        <a:bodyPr/>
        <a:lstStyle/>
        <a:p>
          <a:r>
            <a:rPr lang="ru-RU" dirty="0" smtClean="0"/>
            <a:t>использование игрового, занимательного материала, соревновательных моментов</a:t>
          </a:r>
          <a:endParaRPr lang="ru-RU" dirty="0"/>
        </a:p>
      </dgm:t>
    </dgm:pt>
    <dgm:pt modelId="{B3F6F3C3-256A-496D-907F-D2556DD8EFF4}" type="parTrans" cxnId="{8C2F0727-58E3-45B3-A843-D9F7C821EA79}">
      <dgm:prSet/>
      <dgm:spPr/>
      <dgm:t>
        <a:bodyPr/>
        <a:lstStyle/>
        <a:p>
          <a:endParaRPr lang="ru-RU"/>
        </a:p>
      </dgm:t>
    </dgm:pt>
    <dgm:pt modelId="{92CF1CEC-9005-4B70-81B8-14C5E6619CE3}" type="sibTrans" cxnId="{8C2F0727-58E3-45B3-A843-D9F7C821EA79}">
      <dgm:prSet/>
      <dgm:spPr/>
      <dgm:t>
        <a:bodyPr/>
        <a:lstStyle/>
        <a:p>
          <a:endParaRPr lang="ru-RU"/>
        </a:p>
      </dgm:t>
    </dgm:pt>
    <dgm:pt modelId="{F14307B8-6314-481E-AF21-E775D5EAD274}">
      <dgm:prSet/>
      <dgm:spPr/>
      <dgm:t>
        <a:bodyPr/>
        <a:lstStyle/>
        <a:p>
          <a:r>
            <a:rPr lang="ru-RU" dirty="0" smtClean="0"/>
            <a:t>строгая дозировка учебной нагрузки и объема домашнего задания</a:t>
          </a:r>
          <a:endParaRPr lang="ru-RU" dirty="0"/>
        </a:p>
      </dgm:t>
    </dgm:pt>
    <dgm:pt modelId="{DFDE1275-A3B7-458A-AC09-D1ADF8DD3F3C}" type="parTrans" cxnId="{887E653E-009D-4F5E-9B6C-01A04BEFF69C}">
      <dgm:prSet/>
      <dgm:spPr/>
      <dgm:t>
        <a:bodyPr/>
        <a:lstStyle/>
        <a:p>
          <a:endParaRPr lang="ru-RU"/>
        </a:p>
      </dgm:t>
    </dgm:pt>
    <dgm:pt modelId="{4916A9E9-4C4B-4450-8EC1-5272BB4533FB}" type="sibTrans" cxnId="{887E653E-009D-4F5E-9B6C-01A04BEFF69C}">
      <dgm:prSet/>
      <dgm:spPr/>
      <dgm:t>
        <a:bodyPr/>
        <a:lstStyle/>
        <a:p>
          <a:endParaRPr lang="ru-RU"/>
        </a:p>
      </dgm:t>
    </dgm:pt>
    <dgm:pt modelId="{48EC7912-B303-455A-842B-CC630450D71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/>
            <a:t>использование на уроках и при выполнении домашних заданий схем, алгоритмов, наглядности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08048C29-7521-4708-88E1-60794F466592}" type="parTrans" cxnId="{0BEF9FEB-9B7B-4DAD-B6DB-2494B9FFF2E8}">
      <dgm:prSet/>
      <dgm:spPr/>
      <dgm:t>
        <a:bodyPr/>
        <a:lstStyle/>
        <a:p>
          <a:endParaRPr lang="ru-RU"/>
        </a:p>
      </dgm:t>
    </dgm:pt>
    <dgm:pt modelId="{E7FD63DA-0F07-4DC1-B103-AA5A8A60CED0}" type="sibTrans" cxnId="{0BEF9FEB-9B7B-4DAD-B6DB-2494B9FFF2E8}">
      <dgm:prSet/>
      <dgm:spPr/>
      <dgm:t>
        <a:bodyPr/>
        <a:lstStyle/>
        <a:p>
          <a:endParaRPr lang="ru-RU"/>
        </a:p>
      </dgm:t>
    </dgm:pt>
    <dgm:pt modelId="{6C1CF2E5-84A1-4E9A-877D-F0851D7AE1C4}">
      <dgm:prSet custT="1"/>
      <dgm:spPr/>
      <dgm:t>
        <a:bodyPr/>
        <a:lstStyle/>
        <a:p>
          <a:r>
            <a:rPr lang="ru-RU" sz="1000" dirty="0" smtClean="0"/>
            <a:t>создание благоприятной психологической атмосферы на уроке, доброжелательных отношений,  использования приёмов эмоциональной разрядки</a:t>
          </a:r>
          <a:endParaRPr lang="ru-RU" sz="1000" dirty="0"/>
        </a:p>
      </dgm:t>
    </dgm:pt>
    <dgm:pt modelId="{BC152CA5-860B-4657-B853-920863BEBFE5}" type="parTrans" cxnId="{410F5F8F-3B14-47C9-916A-F561AA8DD830}">
      <dgm:prSet/>
      <dgm:spPr/>
      <dgm:t>
        <a:bodyPr/>
        <a:lstStyle/>
        <a:p>
          <a:endParaRPr lang="ru-RU"/>
        </a:p>
      </dgm:t>
    </dgm:pt>
    <dgm:pt modelId="{ED165783-85DF-4EC7-B7A2-DD40CAB29D9F}" type="sibTrans" cxnId="{410F5F8F-3B14-47C9-916A-F561AA8DD830}">
      <dgm:prSet/>
      <dgm:spPr/>
      <dgm:t>
        <a:bodyPr/>
        <a:lstStyle/>
        <a:p>
          <a:endParaRPr lang="ru-RU"/>
        </a:p>
      </dgm:t>
    </dgm:pt>
    <dgm:pt modelId="{BDA28638-904B-4C43-AFDF-A61EBAF75712}">
      <dgm:prSet custT="1"/>
      <dgm:spPr/>
      <dgm:t>
        <a:bodyPr/>
        <a:lstStyle/>
        <a:p>
          <a:r>
            <a:rPr lang="ru-RU" sz="1200" dirty="0" smtClean="0"/>
            <a:t>чередование видов деятельности учащихся на уроках</a:t>
          </a:r>
          <a:endParaRPr lang="ru-RU" sz="1200" dirty="0"/>
        </a:p>
      </dgm:t>
    </dgm:pt>
    <dgm:pt modelId="{A913A79E-CF79-4B5F-A7BC-2F110EEF5DEA}" type="parTrans" cxnId="{BE55C71F-47C5-4C4B-ABEA-4F659DE9803E}">
      <dgm:prSet/>
      <dgm:spPr/>
      <dgm:t>
        <a:bodyPr/>
        <a:lstStyle/>
        <a:p>
          <a:endParaRPr lang="ru-RU"/>
        </a:p>
      </dgm:t>
    </dgm:pt>
    <dgm:pt modelId="{8F7E76A6-30A0-4B81-9961-4B5CB6986462}" type="sibTrans" cxnId="{BE55C71F-47C5-4C4B-ABEA-4F659DE9803E}">
      <dgm:prSet/>
      <dgm:spPr/>
      <dgm:t>
        <a:bodyPr/>
        <a:lstStyle/>
        <a:p>
          <a:endParaRPr lang="ru-RU"/>
        </a:p>
      </dgm:t>
    </dgm:pt>
    <dgm:pt modelId="{0F9CBBD4-65A1-4FD9-8A40-99E602E6BD58}">
      <dgm:prSet custT="1"/>
      <dgm:spPr/>
      <dgm:t>
        <a:bodyPr/>
        <a:lstStyle/>
        <a:p>
          <a:r>
            <a:rPr lang="ru-RU" sz="1200" dirty="0" smtClean="0"/>
            <a:t>дифференцированный и индивидуальный подход в обучении</a:t>
          </a:r>
          <a:endParaRPr lang="ru-RU" sz="1200" dirty="0"/>
        </a:p>
      </dgm:t>
    </dgm:pt>
    <dgm:pt modelId="{BEF68F35-1A24-4E5B-8ED1-8DCBAB9348BB}" type="parTrans" cxnId="{D2F19100-58C2-4F4C-9CAA-D9C7CDF99E18}">
      <dgm:prSet/>
      <dgm:spPr/>
      <dgm:t>
        <a:bodyPr/>
        <a:lstStyle/>
        <a:p>
          <a:endParaRPr lang="ru-RU"/>
        </a:p>
      </dgm:t>
    </dgm:pt>
    <dgm:pt modelId="{69BFC651-A05E-4534-8C4D-3C015FFA7124}" type="sibTrans" cxnId="{D2F19100-58C2-4F4C-9CAA-D9C7CDF99E18}">
      <dgm:prSet/>
      <dgm:spPr/>
      <dgm:t>
        <a:bodyPr/>
        <a:lstStyle/>
        <a:p>
          <a:endParaRPr lang="ru-RU"/>
        </a:p>
      </dgm:t>
    </dgm:pt>
    <dgm:pt modelId="{BF8D2EC9-AFE6-49D9-9096-2EA98548F09F}" type="pres">
      <dgm:prSet presAssocID="{1F70312B-413E-482C-BA4F-15D81001B562}" presName="compositeShape" presStyleCnt="0">
        <dgm:presLayoutVars>
          <dgm:dir/>
          <dgm:resizeHandles/>
        </dgm:presLayoutVars>
      </dgm:prSet>
      <dgm:spPr/>
    </dgm:pt>
    <dgm:pt modelId="{CBAAF184-0FBB-4919-8D9A-5917C20C1EFE}" type="pres">
      <dgm:prSet presAssocID="{1F70312B-413E-482C-BA4F-15D81001B562}" presName="pyramid" presStyleLbl="node1" presStyleIdx="0" presStyleCnt="1" custScaleX="78750" custScaleY="76668" custLinFactNeighborX="-6562" custLinFactNeighborY="8334"/>
      <dgm:spPr/>
    </dgm:pt>
    <dgm:pt modelId="{AF106074-5FA0-42F0-B652-03CB30443183}" type="pres">
      <dgm:prSet presAssocID="{1F70312B-413E-482C-BA4F-15D81001B562}" presName="theList" presStyleCnt="0"/>
      <dgm:spPr/>
    </dgm:pt>
    <dgm:pt modelId="{2C120984-DF88-4DBB-99F3-8F889CB7B0F4}" type="pres">
      <dgm:prSet presAssocID="{0F9CBBD4-65A1-4FD9-8A40-99E602E6BD58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F556C-AC9D-4FE9-B039-D77DB888FC2B}" type="pres">
      <dgm:prSet presAssocID="{0F9CBBD4-65A1-4FD9-8A40-99E602E6BD58}" presName="aSpace" presStyleCnt="0"/>
      <dgm:spPr/>
    </dgm:pt>
    <dgm:pt modelId="{20340553-1AFA-4BAC-B1FC-F33620537A62}" type="pres">
      <dgm:prSet presAssocID="{BDA28638-904B-4C43-AFDF-A61EBAF75712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A7A10-7808-4CB8-A29B-9046C6520A1B}" type="pres">
      <dgm:prSet presAssocID="{BDA28638-904B-4C43-AFDF-A61EBAF75712}" presName="aSpace" presStyleCnt="0"/>
      <dgm:spPr/>
    </dgm:pt>
    <dgm:pt modelId="{3ACFA253-CB8B-499B-BDA5-EB6B151CDFD1}" type="pres">
      <dgm:prSet presAssocID="{6C1CF2E5-84A1-4E9A-877D-F0851D7AE1C4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36CD3-0E4C-41E8-934D-FD0CD56B378D}" type="pres">
      <dgm:prSet presAssocID="{6C1CF2E5-84A1-4E9A-877D-F0851D7AE1C4}" presName="aSpace" presStyleCnt="0"/>
      <dgm:spPr/>
    </dgm:pt>
    <dgm:pt modelId="{76DDC590-3B16-4E7E-9268-C8AD795859B4}" type="pres">
      <dgm:prSet presAssocID="{48EC7912-B303-455A-842B-CC630450D719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45CBD-5B48-4E64-B30A-00D7E6208D84}" type="pres">
      <dgm:prSet presAssocID="{48EC7912-B303-455A-842B-CC630450D719}" presName="aSpace" presStyleCnt="0"/>
      <dgm:spPr/>
    </dgm:pt>
    <dgm:pt modelId="{A09AFD1C-FDCD-4AA3-9169-32DCB938D98D}" type="pres">
      <dgm:prSet presAssocID="{F14307B8-6314-481E-AF21-E775D5EAD274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37274-AB3B-44CB-B967-07A880A2766F}" type="pres">
      <dgm:prSet presAssocID="{F14307B8-6314-481E-AF21-E775D5EAD274}" presName="aSpace" presStyleCnt="0"/>
      <dgm:spPr/>
    </dgm:pt>
    <dgm:pt modelId="{8C5C52D6-B2B9-42AA-BD3D-C2328C623F3C}" type="pres">
      <dgm:prSet presAssocID="{E33D917E-C56E-47ED-A6D0-BEDAE76781BE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844EC-F1F2-4B46-8A8A-F46F31A51648}" type="pres">
      <dgm:prSet presAssocID="{E33D917E-C56E-47ED-A6D0-BEDAE76781BE}" presName="aSpace" presStyleCnt="0"/>
      <dgm:spPr/>
    </dgm:pt>
    <dgm:pt modelId="{C91F28D7-0C66-4610-A2A1-4EC4BC398DE1}" type="pres">
      <dgm:prSet presAssocID="{8CFB00CB-0DC8-4066-A408-AFECA54D1B76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1ADAE-2AF9-40FC-BE67-B5D431CC6B00}" type="pres">
      <dgm:prSet presAssocID="{8CFB00CB-0DC8-4066-A408-AFECA54D1B76}" presName="aSpace" presStyleCnt="0"/>
      <dgm:spPr/>
    </dgm:pt>
  </dgm:ptLst>
  <dgm:cxnLst>
    <dgm:cxn modelId="{6E2543B8-2A31-4554-9B6C-5DE64F334ED8}" type="presOf" srcId="{F14307B8-6314-481E-AF21-E775D5EAD274}" destId="{A09AFD1C-FDCD-4AA3-9169-32DCB938D98D}" srcOrd="0" destOrd="0" presId="urn:microsoft.com/office/officeart/2005/8/layout/pyramid2"/>
    <dgm:cxn modelId="{875C3718-9E51-48A3-B6DE-F0F238191AE2}" type="presOf" srcId="{BDA28638-904B-4C43-AFDF-A61EBAF75712}" destId="{20340553-1AFA-4BAC-B1FC-F33620537A62}" srcOrd="0" destOrd="0" presId="urn:microsoft.com/office/officeart/2005/8/layout/pyramid2"/>
    <dgm:cxn modelId="{E64CAA91-99DD-4E87-BC47-7D7AFC4373E3}" type="presOf" srcId="{8CFB00CB-0DC8-4066-A408-AFECA54D1B76}" destId="{C91F28D7-0C66-4610-A2A1-4EC4BC398DE1}" srcOrd="0" destOrd="0" presId="urn:microsoft.com/office/officeart/2005/8/layout/pyramid2"/>
    <dgm:cxn modelId="{D2F19100-58C2-4F4C-9CAA-D9C7CDF99E18}" srcId="{1F70312B-413E-482C-BA4F-15D81001B562}" destId="{0F9CBBD4-65A1-4FD9-8A40-99E602E6BD58}" srcOrd="0" destOrd="0" parTransId="{BEF68F35-1A24-4E5B-8ED1-8DCBAB9348BB}" sibTransId="{69BFC651-A05E-4534-8C4D-3C015FFA7124}"/>
    <dgm:cxn modelId="{887E653E-009D-4F5E-9B6C-01A04BEFF69C}" srcId="{1F70312B-413E-482C-BA4F-15D81001B562}" destId="{F14307B8-6314-481E-AF21-E775D5EAD274}" srcOrd="4" destOrd="0" parTransId="{DFDE1275-A3B7-458A-AC09-D1ADF8DD3F3C}" sibTransId="{4916A9E9-4C4B-4450-8EC1-5272BB4533FB}"/>
    <dgm:cxn modelId="{670B5619-3754-4A25-880A-FC8B10059AD1}" type="presOf" srcId="{0F9CBBD4-65A1-4FD9-8A40-99E602E6BD58}" destId="{2C120984-DF88-4DBB-99F3-8F889CB7B0F4}" srcOrd="0" destOrd="0" presId="urn:microsoft.com/office/officeart/2005/8/layout/pyramid2"/>
    <dgm:cxn modelId="{410F5F8F-3B14-47C9-916A-F561AA8DD830}" srcId="{1F70312B-413E-482C-BA4F-15D81001B562}" destId="{6C1CF2E5-84A1-4E9A-877D-F0851D7AE1C4}" srcOrd="2" destOrd="0" parTransId="{BC152CA5-860B-4657-B853-920863BEBFE5}" sibTransId="{ED165783-85DF-4EC7-B7A2-DD40CAB29D9F}"/>
    <dgm:cxn modelId="{F9AD2097-21BC-4D09-9901-2403130DABEA}" type="presOf" srcId="{E33D917E-C56E-47ED-A6D0-BEDAE76781BE}" destId="{8C5C52D6-B2B9-42AA-BD3D-C2328C623F3C}" srcOrd="0" destOrd="0" presId="urn:microsoft.com/office/officeart/2005/8/layout/pyramid2"/>
    <dgm:cxn modelId="{25153461-B526-4821-AE41-FCB2B30695A9}" type="presOf" srcId="{48EC7912-B303-455A-842B-CC630450D719}" destId="{76DDC590-3B16-4E7E-9268-C8AD795859B4}" srcOrd="0" destOrd="0" presId="urn:microsoft.com/office/officeart/2005/8/layout/pyramid2"/>
    <dgm:cxn modelId="{0BEF9FEB-9B7B-4DAD-B6DB-2494B9FFF2E8}" srcId="{1F70312B-413E-482C-BA4F-15D81001B562}" destId="{48EC7912-B303-455A-842B-CC630450D719}" srcOrd="3" destOrd="0" parTransId="{08048C29-7521-4708-88E1-60794F466592}" sibTransId="{E7FD63DA-0F07-4DC1-B103-AA5A8A60CED0}"/>
    <dgm:cxn modelId="{BE55C71F-47C5-4C4B-ABEA-4F659DE9803E}" srcId="{1F70312B-413E-482C-BA4F-15D81001B562}" destId="{BDA28638-904B-4C43-AFDF-A61EBAF75712}" srcOrd="1" destOrd="0" parTransId="{A913A79E-CF79-4B5F-A7BC-2F110EEF5DEA}" sibTransId="{8F7E76A6-30A0-4B81-9961-4B5CB6986462}"/>
    <dgm:cxn modelId="{A24150E1-9FEC-465D-8884-6BADDAB3C6EE}" type="presOf" srcId="{1F70312B-413E-482C-BA4F-15D81001B562}" destId="{BF8D2EC9-AFE6-49D9-9096-2EA98548F09F}" srcOrd="0" destOrd="0" presId="urn:microsoft.com/office/officeart/2005/8/layout/pyramid2"/>
    <dgm:cxn modelId="{E20A4ED4-BBD5-44E0-85DB-2A0EB74884E1}" srcId="{1F70312B-413E-482C-BA4F-15D81001B562}" destId="{E33D917E-C56E-47ED-A6D0-BEDAE76781BE}" srcOrd="5" destOrd="0" parTransId="{98906669-BC04-4A51-AB02-D8F8FA177C3B}" sibTransId="{CE0C1328-47EE-4B5B-9295-966DA632889D}"/>
    <dgm:cxn modelId="{0826FAFB-D11E-49E7-BABF-11C386F6DA04}" type="presOf" srcId="{6C1CF2E5-84A1-4E9A-877D-F0851D7AE1C4}" destId="{3ACFA253-CB8B-499B-BDA5-EB6B151CDFD1}" srcOrd="0" destOrd="0" presId="urn:microsoft.com/office/officeart/2005/8/layout/pyramid2"/>
    <dgm:cxn modelId="{8C2F0727-58E3-45B3-A843-D9F7C821EA79}" srcId="{1F70312B-413E-482C-BA4F-15D81001B562}" destId="{8CFB00CB-0DC8-4066-A408-AFECA54D1B76}" srcOrd="6" destOrd="0" parTransId="{B3F6F3C3-256A-496D-907F-D2556DD8EFF4}" sibTransId="{92CF1CEC-9005-4B70-81B8-14C5E6619CE3}"/>
    <dgm:cxn modelId="{4A22CE97-2531-4CB9-A9DC-311B392607BC}" type="presParOf" srcId="{BF8D2EC9-AFE6-49D9-9096-2EA98548F09F}" destId="{CBAAF184-0FBB-4919-8D9A-5917C20C1EFE}" srcOrd="0" destOrd="0" presId="urn:microsoft.com/office/officeart/2005/8/layout/pyramid2"/>
    <dgm:cxn modelId="{F5FE1287-5BB5-4A4D-B5B1-551E7F511739}" type="presParOf" srcId="{BF8D2EC9-AFE6-49D9-9096-2EA98548F09F}" destId="{AF106074-5FA0-42F0-B652-03CB30443183}" srcOrd="1" destOrd="0" presId="urn:microsoft.com/office/officeart/2005/8/layout/pyramid2"/>
    <dgm:cxn modelId="{6742649B-AA59-4100-A07C-7C4FDD88FB3C}" type="presParOf" srcId="{AF106074-5FA0-42F0-B652-03CB30443183}" destId="{2C120984-DF88-4DBB-99F3-8F889CB7B0F4}" srcOrd="0" destOrd="0" presId="urn:microsoft.com/office/officeart/2005/8/layout/pyramid2"/>
    <dgm:cxn modelId="{BC21FE6B-9585-4EB5-A199-E163EFA60832}" type="presParOf" srcId="{AF106074-5FA0-42F0-B652-03CB30443183}" destId="{8B3F556C-AC9D-4FE9-B039-D77DB888FC2B}" srcOrd="1" destOrd="0" presId="urn:microsoft.com/office/officeart/2005/8/layout/pyramid2"/>
    <dgm:cxn modelId="{D7AA826B-BB88-44F1-8C21-78A1A74D24F1}" type="presParOf" srcId="{AF106074-5FA0-42F0-B652-03CB30443183}" destId="{20340553-1AFA-4BAC-B1FC-F33620537A62}" srcOrd="2" destOrd="0" presId="urn:microsoft.com/office/officeart/2005/8/layout/pyramid2"/>
    <dgm:cxn modelId="{2BDAB3B1-4D95-4D79-B1FE-5E9F034E8A42}" type="presParOf" srcId="{AF106074-5FA0-42F0-B652-03CB30443183}" destId="{D54A7A10-7808-4CB8-A29B-9046C6520A1B}" srcOrd="3" destOrd="0" presId="urn:microsoft.com/office/officeart/2005/8/layout/pyramid2"/>
    <dgm:cxn modelId="{1D54CD5C-4B73-48C1-9591-95F731CE7A70}" type="presParOf" srcId="{AF106074-5FA0-42F0-B652-03CB30443183}" destId="{3ACFA253-CB8B-499B-BDA5-EB6B151CDFD1}" srcOrd="4" destOrd="0" presId="urn:microsoft.com/office/officeart/2005/8/layout/pyramid2"/>
    <dgm:cxn modelId="{579C22FE-4EF6-4ED2-A148-F289B795E36F}" type="presParOf" srcId="{AF106074-5FA0-42F0-B652-03CB30443183}" destId="{E5936CD3-0E4C-41E8-934D-FD0CD56B378D}" srcOrd="5" destOrd="0" presId="urn:microsoft.com/office/officeart/2005/8/layout/pyramid2"/>
    <dgm:cxn modelId="{B887D574-14C8-4C01-A393-2940DF7123F4}" type="presParOf" srcId="{AF106074-5FA0-42F0-B652-03CB30443183}" destId="{76DDC590-3B16-4E7E-9268-C8AD795859B4}" srcOrd="6" destOrd="0" presId="urn:microsoft.com/office/officeart/2005/8/layout/pyramid2"/>
    <dgm:cxn modelId="{63D141A7-4723-4941-BB93-295E38B7E5F5}" type="presParOf" srcId="{AF106074-5FA0-42F0-B652-03CB30443183}" destId="{88445CBD-5B48-4E64-B30A-00D7E6208D84}" srcOrd="7" destOrd="0" presId="urn:microsoft.com/office/officeart/2005/8/layout/pyramid2"/>
    <dgm:cxn modelId="{096E31BD-D5E5-4FB1-8ADB-D0E55F3BB2BA}" type="presParOf" srcId="{AF106074-5FA0-42F0-B652-03CB30443183}" destId="{A09AFD1C-FDCD-4AA3-9169-32DCB938D98D}" srcOrd="8" destOrd="0" presId="urn:microsoft.com/office/officeart/2005/8/layout/pyramid2"/>
    <dgm:cxn modelId="{0FC3CD7B-7A9F-4F3D-BF98-958C7225E2E4}" type="presParOf" srcId="{AF106074-5FA0-42F0-B652-03CB30443183}" destId="{63F37274-AB3B-44CB-B967-07A880A2766F}" srcOrd="9" destOrd="0" presId="urn:microsoft.com/office/officeart/2005/8/layout/pyramid2"/>
    <dgm:cxn modelId="{7DC92164-D630-4008-B2F6-385C7562BC80}" type="presParOf" srcId="{AF106074-5FA0-42F0-B652-03CB30443183}" destId="{8C5C52D6-B2B9-42AA-BD3D-C2328C623F3C}" srcOrd="10" destOrd="0" presId="urn:microsoft.com/office/officeart/2005/8/layout/pyramid2"/>
    <dgm:cxn modelId="{A696F853-3FF6-41E3-BB5C-3CFA6E8CCD86}" type="presParOf" srcId="{AF106074-5FA0-42F0-B652-03CB30443183}" destId="{324844EC-F1F2-4B46-8A8A-F46F31A51648}" srcOrd="11" destOrd="0" presId="urn:microsoft.com/office/officeart/2005/8/layout/pyramid2"/>
    <dgm:cxn modelId="{7B13860B-67DC-43A1-B511-269D23579003}" type="presParOf" srcId="{AF106074-5FA0-42F0-B652-03CB30443183}" destId="{C91F28D7-0C66-4610-A2A1-4EC4BC398DE1}" srcOrd="12" destOrd="0" presId="urn:microsoft.com/office/officeart/2005/8/layout/pyramid2"/>
    <dgm:cxn modelId="{E93EA67A-4FD6-4BD2-B2C8-A046B7F8B58A}" type="presParOf" srcId="{AF106074-5FA0-42F0-B652-03CB30443183}" destId="{4E81ADAE-2AF9-40FC-BE67-B5D431CC6B00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BDA37A-5D4F-46B8-A407-A270B4143D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792112-A173-49DB-8071-D58EF8B5ADE7}">
      <dgm:prSet/>
      <dgm:spPr/>
      <dgm:t>
        <a:bodyPr/>
        <a:lstStyle/>
        <a:p>
          <a:r>
            <a:rPr lang="ru-RU" smtClean="0"/>
            <a:t>“знание своего тела”</a:t>
          </a:r>
          <a:endParaRPr lang="ru-RU"/>
        </a:p>
      </dgm:t>
    </dgm:pt>
    <dgm:pt modelId="{3BFA25A7-E59C-4AEA-BF89-D5409E43B3D1}" type="parTrans" cxnId="{ABD2D0E3-1FC8-40A2-A996-22EDA5D4BCEC}">
      <dgm:prSet/>
      <dgm:spPr/>
      <dgm:t>
        <a:bodyPr/>
        <a:lstStyle/>
        <a:p>
          <a:endParaRPr lang="ru-RU"/>
        </a:p>
      </dgm:t>
    </dgm:pt>
    <dgm:pt modelId="{65E8759D-2EB6-4EC5-8F0E-32F9A919F685}" type="sibTrans" cxnId="{ABD2D0E3-1FC8-40A2-A996-22EDA5D4BCEC}">
      <dgm:prSet/>
      <dgm:spPr/>
      <dgm:t>
        <a:bodyPr/>
        <a:lstStyle/>
        <a:p>
          <a:endParaRPr lang="ru-RU"/>
        </a:p>
      </dgm:t>
    </dgm:pt>
    <dgm:pt modelId="{C6B9C40C-4B4F-4B25-B275-33CB0E33EBE5}">
      <dgm:prSet/>
      <dgm:spPr/>
      <dgm:t>
        <a:bodyPr/>
        <a:lstStyle/>
        <a:p>
          <a:r>
            <a:rPr lang="ru-RU" dirty="0" smtClean="0"/>
            <a:t>“гигиена тела” </a:t>
          </a:r>
          <a:endParaRPr lang="ru-RU" dirty="0"/>
        </a:p>
      </dgm:t>
    </dgm:pt>
    <dgm:pt modelId="{C9F7180B-C9B2-489E-A31A-6F234F2580CD}" type="parTrans" cxnId="{11A0520B-169D-4012-88A1-41E15ED9A41A}">
      <dgm:prSet/>
      <dgm:spPr/>
      <dgm:t>
        <a:bodyPr/>
        <a:lstStyle/>
        <a:p>
          <a:endParaRPr lang="ru-RU"/>
        </a:p>
      </dgm:t>
    </dgm:pt>
    <dgm:pt modelId="{31C34738-758C-40BE-BC94-AA93F52D321B}" type="sibTrans" cxnId="{11A0520B-169D-4012-88A1-41E15ED9A41A}">
      <dgm:prSet/>
      <dgm:spPr/>
      <dgm:t>
        <a:bodyPr/>
        <a:lstStyle/>
        <a:p>
          <a:endParaRPr lang="ru-RU"/>
        </a:p>
      </dgm:t>
    </dgm:pt>
    <dgm:pt modelId="{6246652A-AD03-4965-BF13-3D1139641C39}">
      <dgm:prSet/>
      <dgm:spPr/>
      <dgm:t>
        <a:bodyPr/>
        <a:lstStyle/>
        <a:p>
          <a:r>
            <a:rPr lang="ru-RU" dirty="0" smtClean="0"/>
            <a:t>“правильное питание” </a:t>
          </a:r>
          <a:endParaRPr lang="ru-RU" dirty="0"/>
        </a:p>
      </dgm:t>
    </dgm:pt>
    <dgm:pt modelId="{BC45429C-66AC-490F-A1AF-6EB3B6B30F9A}" type="parTrans" cxnId="{D098FBF5-59D7-40B6-A50E-2CE31DAAB758}">
      <dgm:prSet/>
      <dgm:spPr/>
      <dgm:t>
        <a:bodyPr/>
        <a:lstStyle/>
        <a:p>
          <a:endParaRPr lang="ru-RU"/>
        </a:p>
      </dgm:t>
    </dgm:pt>
    <dgm:pt modelId="{B5BB4C1E-0112-4952-A726-CD0D01A45151}" type="sibTrans" cxnId="{D098FBF5-59D7-40B6-A50E-2CE31DAAB758}">
      <dgm:prSet/>
      <dgm:spPr/>
      <dgm:t>
        <a:bodyPr/>
        <a:lstStyle/>
        <a:p>
          <a:endParaRPr lang="ru-RU"/>
        </a:p>
      </dgm:t>
    </dgm:pt>
    <dgm:pt modelId="{76F21DE3-E596-4056-BFD5-944E738C86C5}">
      <dgm:prSet/>
      <dgm:spPr/>
      <dgm:t>
        <a:bodyPr/>
        <a:lstStyle/>
        <a:p>
          <a:r>
            <a:rPr lang="ru-RU" dirty="0" smtClean="0"/>
            <a:t>“здоровый образ жизни” </a:t>
          </a:r>
          <a:endParaRPr lang="ru-RU" dirty="0"/>
        </a:p>
      </dgm:t>
    </dgm:pt>
    <dgm:pt modelId="{3B29D99D-17B3-469B-887D-6026062739D9}" type="parTrans" cxnId="{FF499197-0BB6-4FE0-8089-7F5F52755EE3}">
      <dgm:prSet/>
      <dgm:spPr/>
      <dgm:t>
        <a:bodyPr/>
        <a:lstStyle/>
        <a:p>
          <a:endParaRPr lang="ru-RU"/>
        </a:p>
      </dgm:t>
    </dgm:pt>
    <dgm:pt modelId="{749418BD-D8D7-49D1-90AC-28E5DD94D408}" type="sibTrans" cxnId="{FF499197-0BB6-4FE0-8089-7F5F52755EE3}">
      <dgm:prSet/>
      <dgm:spPr/>
      <dgm:t>
        <a:bodyPr/>
        <a:lstStyle/>
        <a:p>
          <a:endParaRPr lang="ru-RU"/>
        </a:p>
      </dgm:t>
    </dgm:pt>
    <dgm:pt modelId="{0648E923-86C9-43E2-AC63-25DF58D7CA3D}">
      <dgm:prSet/>
      <dgm:spPr/>
      <dgm:t>
        <a:bodyPr/>
        <a:lstStyle/>
        <a:p>
          <a:r>
            <a:rPr lang="ru-RU" dirty="0" smtClean="0"/>
            <a:t>“безопасное поведение на дорогах”</a:t>
          </a:r>
          <a:endParaRPr lang="ru-RU" dirty="0"/>
        </a:p>
      </dgm:t>
    </dgm:pt>
    <dgm:pt modelId="{EA02D208-56DD-4905-A6D4-D2167CD83F0A}" type="parTrans" cxnId="{03990249-507E-4E0A-BDC9-53148D3151A8}">
      <dgm:prSet/>
      <dgm:spPr/>
      <dgm:t>
        <a:bodyPr/>
        <a:lstStyle/>
        <a:p>
          <a:endParaRPr lang="ru-RU"/>
        </a:p>
      </dgm:t>
    </dgm:pt>
    <dgm:pt modelId="{05BB18C2-BC32-452B-B178-F6D5AB897741}" type="sibTrans" cxnId="{03990249-507E-4E0A-BDC9-53148D3151A8}">
      <dgm:prSet/>
      <dgm:spPr/>
      <dgm:t>
        <a:bodyPr/>
        <a:lstStyle/>
        <a:p>
          <a:endParaRPr lang="ru-RU"/>
        </a:p>
      </dgm:t>
    </dgm:pt>
    <dgm:pt modelId="{6CB90E70-50B5-49F6-B274-918CDE0F751C}" type="pres">
      <dgm:prSet presAssocID="{FFBDA37A-5D4F-46B8-A407-A270B4143D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369228-45A2-47E0-8BFD-8C32F773C7C6}" type="pres">
      <dgm:prSet presAssocID="{6246652A-AD03-4965-BF13-3D1139641C39}" presName="parentLin" presStyleCnt="0"/>
      <dgm:spPr/>
    </dgm:pt>
    <dgm:pt modelId="{7950D7FB-25E4-480A-8AF6-DCA78BD6084A}" type="pres">
      <dgm:prSet presAssocID="{6246652A-AD03-4965-BF13-3D1139641C3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A9B054E-C6E3-4415-A11F-8CE866BB9AD6}" type="pres">
      <dgm:prSet presAssocID="{6246652A-AD03-4965-BF13-3D1139641C3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303E4-D529-464A-8F39-ACC59B2E50CC}" type="pres">
      <dgm:prSet presAssocID="{6246652A-AD03-4965-BF13-3D1139641C39}" presName="negativeSpace" presStyleCnt="0"/>
      <dgm:spPr/>
    </dgm:pt>
    <dgm:pt modelId="{2EDE117C-B832-4427-90A5-81AE4FAA545C}" type="pres">
      <dgm:prSet presAssocID="{6246652A-AD03-4965-BF13-3D1139641C39}" presName="childText" presStyleLbl="conFgAcc1" presStyleIdx="0" presStyleCnt="5">
        <dgm:presLayoutVars>
          <dgm:bulletEnabled val="1"/>
        </dgm:presLayoutVars>
      </dgm:prSet>
      <dgm:spPr/>
    </dgm:pt>
    <dgm:pt modelId="{E53F2B14-F5FF-4FCA-8FCD-6446389D512B}" type="pres">
      <dgm:prSet presAssocID="{B5BB4C1E-0112-4952-A726-CD0D01A45151}" presName="spaceBetweenRectangles" presStyleCnt="0"/>
      <dgm:spPr/>
    </dgm:pt>
    <dgm:pt modelId="{8B96AC9D-CEE5-43EA-A1F9-7990355D7F67}" type="pres">
      <dgm:prSet presAssocID="{14792112-A173-49DB-8071-D58EF8B5ADE7}" presName="parentLin" presStyleCnt="0"/>
      <dgm:spPr/>
    </dgm:pt>
    <dgm:pt modelId="{AF59152D-DBC8-4BB2-A39F-93AD698DFA0F}" type="pres">
      <dgm:prSet presAssocID="{14792112-A173-49DB-8071-D58EF8B5ADE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52F06DC-C577-4BE2-9D24-FED4D73BEA0E}" type="pres">
      <dgm:prSet presAssocID="{14792112-A173-49DB-8071-D58EF8B5ADE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E9478-CF29-4112-A413-B700F7031B75}" type="pres">
      <dgm:prSet presAssocID="{14792112-A173-49DB-8071-D58EF8B5ADE7}" presName="negativeSpace" presStyleCnt="0"/>
      <dgm:spPr/>
    </dgm:pt>
    <dgm:pt modelId="{0F452E5B-FAE8-4421-848E-5E5FF81EC4E0}" type="pres">
      <dgm:prSet presAssocID="{14792112-A173-49DB-8071-D58EF8B5ADE7}" presName="childText" presStyleLbl="conFgAcc1" presStyleIdx="1" presStyleCnt="5">
        <dgm:presLayoutVars>
          <dgm:bulletEnabled val="1"/>
        </dgm:presLayoutVars>
      </dgm:prSet>
      <dgm:spPr/>
    </dgm:pt>
    <dgm:pt modelId="{69620268-C4C5-466F-B4BD-D97C9A267A65}" type="pres">
      <dgm:prSet presAssocID="{65E8759D-2EB6-4EC5-8F0E-32F9A919F685}" presName="spaceBetweenRectangles" presStyleCnt="0"/>
      <dgm:spPr/>
    </dgm:pt>
    <dgm:pt modelId="{9489B7EE-2BF3-47FA-A577-38500129F1FC}" type="pres">
      <dgm:prSet presAssocID="{76F21DE3-E596-4056-BFD5-944E738C86C5}" presName="parentLin" presStyleCnt="0"/>
      <dgm:spPr/>
    </dgm:pt>
    <dgm:pt modelId="{772F68FF-5952-4936-ABE3-9C25AEDB57DE}" type="pres">
      <dgm:prSet presAssocID="{76F21DE3-E596-4056-BFD5-944E738C86C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F941B40-270C-40F9-A338-35BAF03C5666}" type="pres">
      <dgm:prSet presAssocID="{76F21DE3-E596-4056-BFD5-944E738C86C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152D1-A5F6-49AA-B5C3-C2E3286DBB32}" type="pres">
      <dgm:prSet presAssocID="{76F21DE3-E596-4056-BFD5-944E738C86C5}" presName="negativeSpace" presStyleCnt="0"/>
      <dgm:spPr/>
    </dgm:pt>
    <dgm:pt modelId="{1A7C25D8-0CBA-4230-AB85-EE4DF87CAC9F}" type="pres">
      <dgm:prSet presAssocID="{76F21DE3-E596-4056-BFD5-944E738C86C5}" presName="childText" presStyleLbl="conFgAcc1" presStyleIdx="2" presStyleCnt="5">
        <dgm:presLayoutVars>
          <dgm:bulletEnabled val="1"/>
        </dgm:presLayoutVars>
      </dgm:prSet>
      <dgm:spPr/>
    </dgm:pt>
    <dgm:pt modelId="{FFE2C73E-3AAD-441F-88FC-4634ED84A6CF}" type="pres">
      <dgm:prSet presAssocID="{749418BD-D8D7-49D1-90AC-28E5DD94D408}" presName="spaceBetweenRectangles" presStyleCnt="0"/>
      <dgm:spPr/>
    </dgm:pt>
    <dgm:pt modelId="{9246BBF1-EF55-4DD3-92DD-9B23D400AEFC}" type="pres">
      <dgm:prSet presAssocID="{C6B9C40C-4B4F-4B25-B275-33CB0E33EBE5}" presName="parentLin" presStyleCnt="0"/>
      <dgm:spPr/>
    </dgm:pt>
    <dgm:pt modelId="{4273BE95-3A8A-4D8D-BAF6-ACF492C32FBB}" type="pres">
      <dgm:prSet presAssocID="{C6B9C40C-4B4F-4B25-B275-33CB0E33EBE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EC152E2-2562-47EF-AD3C-D8CF56340F8C}" type="pres">
      <dgm:prSet presAssocID="{C6B9C40C-4B4F-4B25-B275-33CB0E33EBE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348A8-4976-44C5-9B6C-DA9F836A56E6}" type="pres">
      <dgm:prSet presAssocID="{C6B9C40C-4B4F-4B25-B275-33CB0E33EBE5}" presName="negativeSpace" presStyleCnt="0"/>
      <dgm:spPr/>
    </dgm:pt>
    <dgm:pt modelId="{1B57CE1B-FD3E-4F05-8594-811659A15F59}" type="pres">
      <dgm:prSet presAssocID="{C6B9C40C-4B4F-4B25-B275-33CB0E33EBE5}" presName="childText" presStyleLbl="conFgAcc1" presStyleIdx="3" presStyleCnt="5">
        <dgm:presLayoutVars>
          <dgm:bulletEnabled val="1"/>
        </dgm:presLayoutVars>
      </dgm:prSet>
      <dgm:spPr/>
    </dgm:pt>
    <dgm:pt modelId="{43D6ABE4-2E2A-41C5-811F-8F38FB223976}" type="pres">
      <dgm:prSet presAssocID="{31C34738-758C-40BE-BC94-AA93F52D321B}" presName="spaceBetweenRectangles" presStyleCnt="0"/>
      <dgm:spPr/>
    </dgm:pt>
    <dgm:pt modelId="{F288E585-353B-4CBA-BB8D-F577E252A877}" type="pres">
      <dgm:prSet presAssocID="{0648E923-86C9-43E2-AC63-25DF58D7CA3D}" presName="parentLin" presStyleCnt="0"/>
      <dgm:spPr/>
    </dgm:pt>
    <dgm:pt modelId="{52621E55-77F1-476E-A534-82391D7606FB}" type="pres">
      <dgm:prSet presAssocID="{0648E923-86C9-43E2-AC63-25DF58D7CA3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906C583-9CE5-4F47-ACA6-D1767A701AB8}" type="pres">
      <dgm:prSet presAssocID="{0648E923-86C9-43E2-AC63-25DF58D7CA3D}" presName="parentText" presStyleLbl="node1" presStyleIdx="4" presStyleCnt="5" custLinFactNeighborX="4167" custLinFactNeighborY="62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0ECAA-81E1-47BD-AD0D-98645140E9D4}" type="pres">
      <dgm:prSet presAssocID="{0648E923-86C9-43E2-AC63-25DF58D7CA3D}" presName="negativeSpace" presStyleCnt="0"/>
      <dgm:spPr/>
    </dgm:pt>
    <dgm:pt modelId="{3D870659-F763-4C99-85A7-CDF2FC8961B0}" type="pres">
      <dgm:prSet presAssocID="{0648E923-86C9-43E2-AC63-25DF58D7CA3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098FBF5-59D7-40B6-A50E-2CE31DAAB758}" srcId="{FFBDA37A-5D4F-46B8-A407-A270B4143D2C}" destId="{6246652A-AD03-4965-BF13-3D1139641C39}" srcOrd="0" destOrd="0" parTransId="{BC45429C-66AC-490F-A1AF-6EB3B6B30F9A}" sibTransId="{B5BB4C1E-0112-4952-A726-CD0D01A45151}"/>
    <dgm:cxn modelId="{1B8BD0FB-4749-4612-9278-8B5CF8D2EF8A}" type="presOf" srcId="{C6B9C40C-4B4F-4B25-B275-33CB0E33EBE5}" destId="{4273BE95-3A8A-4D8D-BAF6-ACF492C32FBB}" srcOrd="0" destOrd="0" presId="urn:microsoft.com/office/officeart/2005/8/layout/list1"/>
    <dgm:cxn modelId="{F395C8F3-86EA-4EE8-BBE2-BA8A58ACCE3E}" type="presOf" srcId="{14792112-A173-49DB-8071-D58EF8B5ADE7}" destId="{E52F06DC-C577-4BE2-9D24-FED4D73BEA0E}" srcOrd="1" destOrd="0" presId="urn:microsoft.com/office/officeart/2005/8/layout/list1"/>
    <dgm:cxn modelId="{BC410041-4E59-4854-B247-A444E671910F}" type="presOf" srcId="{6246652A-AD03-4965-BF13-3D1139641C39}" destId="{7950D7FB-25E4-480A-8AF6-DCA78BD6084A}" srcOrd="0" destOrd="0" presId="urn:microsoft.com/office/officeart/2005/8/layout/list1"/>
    <dgm:cxn modelId="{046E33E8-DED8-4111-8BBC-43DFD0648039}" type="presOf" srcId="{76F21DE3-E596-4056-BFD5-944E738C86C5}" destId="{772F68FF-5952-4936-ABE3-9C25AEDB57DE}" srcOrd="0" destOrd="0" presId="urn:microsoft.com/office/officeart/2005/8/layout/list1"/>
    <dgm:cxn modelId="{FF5FD8A8-84FA-4B76-8049-4650176D5601}" type="presOf" srcId="{FFBDA37A-5D4F-46B8-A407-A270B4143D2C}" destId="{6CB90E70-50B5-49F6-B274-918CDE0F751C}" srcOrd="0" destOrd="0" presId="urn:microsoft.com/office/officeart/2005/8/layout/list1"/>
    <dgm:cxn modelId="{ABD2D0E3-1FC8-40A2-A996-22EDA5D4BCEC}" srcId="{FFBDA37A-5D4F-46B8-A407-A270B4143D2C}" destId="{14792112-A173-49DB-8071-D58EF8B5ADE7}" srcOrd="1" destOrd="0" parTransId="{3BFA25A7-E59C-4AEA-BF89-D5409E43B3D1}" sibTransId="{65E8759D-2EB6-4EC5-8F0E-32F9A919F685}"/>
    <dgm:cxn modelId="{0EA38E01-B788-4970-90C7-4C3012E1EA53}" type="presOf" srcId="{C6B9C40C-4B4F-4B25-B275-33CB0E33EBE5}" destId="{BEC152E2-2562-47EF-AD3C-D8CF56340F8C}" srcOrd="1" destOrd="0" presId="urn:microsoft.com/office/officeart/2005/8/layout/list1"/>
    <dgm:cxn modelId="{8F66A67F-7E1F-41B8-82BF-9FDC4A2EEBEA}" type="presOf" srcId="{0648E923-86C9-43E2-AC63-25DF58D7CA3D}" destId="{B906C583-9CE5-4F47-ACA6-D1767A701AB8}" srcOrd="1" destOrd="0" presId="urn:microsoft.com/office/officeart/2005/8/layout/list1"/>
    <dgm:cxn modelId="{2C8576B1-35D8-45AC-85D2-0DED11D651D7}" type="presOf" srcId="{76F21DE3-E596-4056-BFD5-944E738C86C5}" destId="{DF941B40-270C-40F9-A338-35BAF03C5666}" srcOrd="1" destOrd="0" presId="urn:microsoft.com/office/officeart/2005/8/layout/list1"/>
    <dgm:cxn modelId="{11A0520B-169D-4012-88A1-41E15ED9A41A}" srcId="{FFBDA37A-5D4F-46B8-A407-A270B4143D2C}" destId="{C6B9C40C-4B4F-4B25-B275-33CB0E33EBE5}" srcOrd="3" destOrd="0" parTransId="{C9F7180B-C9B2-489E-A31A-6F234F2580CD}" sibTransId="{31C34738-758C-40BE-BC94-AA93F52D321B}"/>
    <dgm:cxn modelId="{E30F3DE1-DE2F-4BDA-8B32-E844EF03ED7E}" type="presOf" srcId="{14792112-A173-49DB-8071-D58EF8B5ADE7}" destId="{AF59152D-DBC8-4BB2-A39F-93AD698DFA0F}" srcOrd="0" destOrd="0" presId="urn:microsoft.com/office/officeart/2005/8/layout/list1"/>
    <dgm:cxn modelId="{E2843BAA-8928-4CED-B991-0F2C4E603793}" type="presOf" srcId="{6246652A-AD03-4965-BF13-3D1139641C39}" destId="{2A9B054E-C6E3-4415-A11F-8CE866BB9AD6}" srcOrd="1" destOrd="0" presId="urn:microsoft.com/office/officeart/2005/8/layout/list1"/>
    <dgm:cxn modelId="{8454767C-C3F7-471B-8BBD-DA732FC45C41}" type="presOf" srcId="{0648E923-86C9-43E2-AC63-25DF58D7CA3D}" destId="{52621E55-77F1-476E-A534-82391D7606FB}" srcOrd="0" destOrd="0" presId="urn:microsoft.com/office/officeart/2005/8/layout/list1"/>
    <dgm:cxn modelId="{FF499197-0BB6-4FE0-8089-7F5F52755EE3}" srcId="{FFBDA37A-5D4F-46B8-A407-A270B4143D2C}" destId="{76F21DE3-E596-4056-BFD5-944E738C86C5}" srcOrd="2" destOrd="0" parTransId="{3B29D99D-17B3-469B-887D-6026062739D9}" sibTransId="{749418BD-D8D7-49D1-90AC-28E5DD94D408}"/>
    <dgm:cxn modelId="{03990249-507E-4E0A-BDC9-53148D3151A8}" srcId="{FFBDA37A-5D4F-46B8-A407-A270B4143D2C}" destId="{0648E923-86C9-43E2-AC63-25DF58D7CA3D}" srcOrd="4" destOrd="0" parTransId="{EA02D208-56DD-4905-A6D4-D2167CD83F0A}" sibTransId="{05BB18C2-BC32-452B-B178-F6D5AB897741}"/>
    <dgm:cxn modelId="{72C0EA40-8311-435B-A362-5F824E28B350}" type="presParOf" srcId="{6CB90E70-50B5-49F6-B274-918CDE0F751C}" destId="{0B369228-45A2-47E0-8BFD-8C32F773C7C6}" srcOrd="0" destOrd="0" presId="urn:microsoft.com/office/officeart/2005/8/layout/list1"/>
    <dgm:cxn modelId="{D82F7907-12F6-4F32-81BB-F3B3C5ADE714}" type="presParOf" srcId="{0B369228-45A2-47E0-8BFD-8C32F773C7C6}" destId="{7950D7FB-25E4-480A-8AF6-DCA78BD6084A}" srcOrd="0" destOrd="0" presId="urn:microsoft.com/office/officeart/2005/8/layout/list1"/>
    <dgm:cxn modelId="{3B4795C2-E792-4FF6-9F57-C3AA53FA3687}" type="presParOf" srcId="{0B369228-45A2-47E0-8BFD-8C32F773C7C6}" destId="{2A9B054E-C6E3-4415-A11F-8CE866BB9AD6}" srcOrd="1" destOrd="0" presId="urn:microsoft.com/office/officeart/2005/8/layout/list1"/>
    <dgm:cxn modelId="{2ACA9C4C-5577-4B8A-A99A-F44B338D5CF0}" type="presParOf" srcId="{6CB90E70-50B5-49F6-B274-918CDE0F751C}" destId="{995303E4-D529-464A-8F39-ACC59B2E50CC}" srcOrd="1" destOrd="0" presId="urn:microsoft.com/office/officeart/2005/8/layout/list1"/>
    <dgm:cxn modelId="{EAF19174-C5EB-4F70-8A87-AED619915F89}" type="presParOf" srcId="{6CB90E70-50B5-49F6-B274-918CDE0F751C}" destId="{2EDE117C-B832-4427-90A5-81AE4FAA545C}" srcOrd="2" destOrd="0" presId="urn:microsoft.com/office/officeart/2005/8/layout/list1"/>
    <dgm:cxn modelId="{C9141E83-BD76-4EB0-8027-174859F44AA0}" type="presParOf" srcId="{6CB90E70-50B5-49F6-B274-918CDE0F751C}" destId="{E53F2B14-F5FF-4FCA-8FCD-6446389D512B}" srcOrd="3" destOrd="0" presId="urn:microsoft.com/office/officeart/2005/8/layout/list1"/>
    <dgm:cxn modelId="{274EE197-3966-4144-9F5B-B4543EE4F87F}" type="presParOf" srcId="{6CB90E70-50B5-49F6-B274-918CDE0F751C}" destId="{8B96AC9D-CEE5-43EA-A1F9-7990355D7F67}" srcOrd="4" destOrd="0" presId="urn:microsoft.com/office/officeart/2005/8/layout/list1"/>
    <dgm:cxn modelId="{1EEE46EE-3D4A-42C0-9021-A35948FD9773}" type="presParOf" srcId="{8B96AC9D-CEE5-43EA-A1F9-7990355D7F67}" destId="{AF59152D-DBC8-4BB2-A39F-93AD698DFA0F}" srcOrd="0" destOrd="0" presId="urn:microsoft.com/office/officeart/2005/8/layout/list1"/>
    <dgm:cxn modelId="{A3AD41DC-4F17-41E2-8C1A-9BBF8AA02850}" type="presParOf" srcId="{8B96AC9D-CEE5-43EA-A1F9-7990355D7F67}" destId="{E52F06DC-C577-4BE2-9D24-FED4D73BEA0E}" srcOrd="1" destOrd="0" presId="urn:microsoft.com/office/officeart/2005/8/layout/list1"/>
    <dgm:cxn modelId="{89BC55E4-C202-4BB6-A03C-25CA5640D529}" type="presParOf" srcId="{6CB90E70-50B5-49F6-B274-918CDE0F751C}" destId="{60BE9478-CF29-4112-A413-B700F7031B75}" srcOrd="5" destOrd="0" presId="urn:microsoft.com/office/officeart/2005/8/layout/list1"/>
    <dgm:cxn modelId="{582BF28D-E388-46B4-A848-77D51E226076}" type="presParOf" srcId="{6CB90E70-50B5-49F6-B274-918CDE0F751C}" destId="{0F452E5B-FAE8-4421-848E-5E5FF81EC4E0}" srcOrd="6" destOrd="0" presId="urn:microsoft.com/office/officeart/2005/8/layout/list1"/>
    <dgm:cxn modelId="{38791DAC-E3FD-4FCA-B914-5C48D0AA795E}" type="presParOf" srcId="{6CB90E70-50B5-49F6-B274-918CDE0F751C}" destId="{69620268-C4C5-466F-B4BD-D97C9A267A65}" srcOrd="7" destOrd="0" presId="urn:microsoft.com/office/officeart/2005/8/layout/list1"/>
    <dgm:cxn modelId="{8B570940-E34C-4797-B383-86AD9CC5EEB9}" type="presParOf" srcId="{6CB90E70-50B5-49F6-B274-918CDE0F751C}" destId="{9489B7EE-2BF3-47FA-A577-38500129F1FC}" srcOrd="8" destOrd="0" presId="urn:microsoft.com/office/officeart/2005/8/layout/list1"/>
    <dgm:cxn modelId="{18A4CBBB-7D18-44B5-A532-5D6518F46454}" type="presParOf" srcId="{9489B7EE-2BF3-47FA-A577-38500129F1FC}" destId="{772F68FF-5952-4936-ABE3-9C25AEDB57DE}" srcOrd="0" destOrd="0" presId="urn:microsoft.com/office/officeart/2005/8/layout/list1"/>
    <dgm:cxn modelId="{2099A5FB-E009-434E-A904-C232924766B4}" type="presParOf" srcId="{9489B7EE-2BF3-47FA-A577-38500129F1FC}" destId="{DF941B40-270C-40F9-A338-35BAF03C5666}" srcOrd="1" destOrd="0" presId="urn:microsoft.com/office/officeart/2005/8/layout/list1"/>
    <dgm:cxn modelId="{F171CFDE-CFFC-4FB5-87B1-2E8C998A7EE0}" type="presParOf" srcId="{6CB90E70-50B5-49F6-B274-918CDE0F751C}" destId="{85D152D1-A5F6-49AA-B5C3-C2E3286DBB32}" srcOrd="9" destOrd="0" presId="urn:microsoft.com/office/officeart/2005/8/layout/list1"/>
    <dgm:cxn modelId="{F349F9FC-DB64-49AB-A77C-A892DAA2B8D2}" type="presParOf" srcId="{6CB90E70-50B5-49F6-B274-918CDE0F751C}" destId="{1A7C25D8-0CBA-4230-AB85-EE4DF87CAC9F}" srcOrd="10" destOrd="0" presId="urn:microsoft.com/office/officeart/2005/8/layout/list1"/>
    <dgm:cxn modelId="{BD7E23C4-AD10-453C-87D1-72BE8110114D}" type="presParOf" srcId="{6CB90E70-50B5-49F6-B274-918CDE0F751C}" destId="{FFE2C73E-3AAD-441F-88FC-4634ED84A6CF}" srcOrd="11" destOrd="0" presId="urn:microsoft.com/office/officeart/2005/8/layout/list1"/>
    <dgm:cxn modelId="{636FFF09-8AC3-41CE-B3B4-701A3B89A6EE}" type="presParOf" srcId="{6CB90E70-50B5-49F6-B274-918CDE0F751C}" destId="{9246BBF1-EF55-4DD3-92DD-9B23D400AEFC}" srcOrd="12" destOrd="0" presId="urn:microsoft.com/office/officeart/2005/8/layout/list1"/>
    <dgm:cxn modelId="{EE839D98-1F06-453D-B080-6DF25078C21A}" type="presParOf" srcId="{9246BBF1-EF55-4DD3-92DD-9B23D400AEFC}" destId="{4273BE95-3A8A-4D8D-BAF6-ACF492C32FBB}" srcOrd="0" destOrd="0" presId="urn:microsoft.com/office/officeart/2005/8/layout/list1"/>
    <dgm:cxn modelId="{B289225F-E0DC-4C44-A35C-15039C6F5DB1}" type="presParOf" srcId="{9246BBF1-EF55-4DD3-92DD-9B23D400AEFC}" destId="{BEC152E2-2562-47EF-AD3C-D8CF56340F8C}" srcOrd="1" destOrd="0" presId="urn:microsoft.com/office/officeart/2005/8/layout/list1"/>
    <dgm:cxn modelId="{33E369CA-8CF8-407A-B579-19552370B115}" type="presParOf" srcId="{6CB90E70-50B5-49F6-B274-918CDE0F751C}" destId="{F34348A8-4976-44C5-9B6C-DA9F836A56E6}" srcOrd="13" destOrd="0" presId="urn:microsoft.com/office/officeart/2005/8/layout/list1"/>
    <dgm:cxn modelId="{9F3203E1-0D8D-46C7-82C7-878AFBE03E15}" type="presParOf" srcId="{6CB90E70-50B5-49F6-B274-918CDE0F751C}" destId="{1B57CE1B-FD3E-4F05-8594-811659A15F59}" srcOrd="14" destOrd="0" presId="urn:microsoft.com/office/officeart/2005/8/layout/list1"/>
    <dgm:cxn modelId="{9FA48ED3-76D6-46D2-838F-99317F1C2723}" type="presParOf" srcId="{6CB90E70-50B5-49F6-B274-918CDE0F751C}" destId="{43D6ABE4-2E2A-41C5-811F-8F38FB223976}" srcOrd="15" destOrd="0" presId="urn:microsoft.com/office/officeart/2005/8/layout/list1"/>
    <dgm:cxn modelId="{E96D5A48-C670-4482-A574-E2A18E076D68}" type="presParOf" srcId="{6CB90E70-50B5-49F6-B274-918CDE0F751C}" destId="{F288E585-353B-4CBA-BB8D-F577E252A877}" srcOrd="16" destOrd="0" presId="urn:microsoft.com/office/officeart/2005/8/layout/list1"/>
    <dgm:cxn modelId="{8C001D4E-5846-4C41-9A9D-6D6D596CA00C}" type="presParOf" srcId="{F288E585-353B-4CBA-BB8D-F577E252A877}" destId="{52621E55-77F1-476E-A534-82391D7606FB}" srcOrd="0" destOrd="0" presId="urn:microsoft.com/office/officeart/2005/8/layout/list1"/>
    <dgm:cxn modelId="{AC702199-C8B3-4441-9F7B-030948DA1ACD}" type="presParOf" srcId="{F288E585-353B-4CBA-BB8D-F577E252A877}" destId="{B906C583-9CE5-4F47-ACA6-D1767A701AB8}" srcOrd="1" destOrd="0" presId="urn:microsoft.com/office/officeart/2005/8/layout/list1"/>
    <dgm:cxn modelId="{765037DC-D42A-44CF-A6DF-3A5CACD1F4AA}" type="presParOf" srcId="{6CB90E70-50B5-49F6-B274-918CDE0F751C}" destId="{3B50ECAA-81E1-47BD-AD0D-98645140E9D4}" srcOrd="17" destOrd="0" presId="urn:microsoft.com/office/officeart/2005/8/layout/list1"/>
    <dgm:cxn modelId="{0A8689CF-D518-4B55-8A20-ED3C024DAA82}" type="presParOf" srcId="{6CB90E70-50B5-49F6-B274-918CDE0F751C}" destId="{3D870659-F763-4C99-85A7-CDF2FC8961B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35C64D-06DB-4E3E-A3E3-19C7120A6717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Интенсификация учебного процесса </a:t>
          </a:r>
          <a:endParaRPr lang="ru-RU" sz="2000" kern="1200" dirty="0"/>
        </a:p>
      </dsp:txBody>
      <dsp:txXfrm rot="10800000">
        <a:off x="1692784" y="1710"/>
        <a:ext cx="5472684" cy="1257304"/>
      </dsp:txXfrm>
    </dsp:sp>
    <dsp:sp modelId="{DA4EF2EC-C134-4AFF-B56E-F6B9F77273BB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A3CD6-F155-4B3C-BE63-6041E3E42F56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Стрессовые последствия авторитарной педагогики</a:t>
          </a:r>
          <a:endParaRPr lang="ru-RU" sz="2000" kern="1200" dirty="0"/>
        </a:p>
      </dsp:txBody>
      <dsp:txXfrm rot="10800000">
        <a:off x="1692784" y="1634329"/>
        <a:ext cx="5472684" cy="1257304"/>
      </dsp:txXfrm>
    </dsp:sp>
    <dsp:sp modelId="{ACD760C6-998C-4B28-A867-79815728A2C8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3707B-0BD9-45CA-9FD4-1B0E3BF96360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Несоблюдение физических и гигиенических требований к организации урока</a:t>
          </a:r>
          <a:endParaRPr lang="ru-RU" sz="2000" kern="1200" dirty="0"/>
        </a:p>
      </dsp:txBody>
      <dsp:txXfrm rot="10800000">
        <a:off x="1692784" y="3266948"/>
        <a:ext cx="5472684" cy="1257304"/>
      </dsp:txXfrm>
    </dsp:sp>
    <dsp:sp modelId="{460ACA90-7A5B-4A9D-9B88-8793128839FE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AAF184-0FBB-4919-8D9A-5917C20C1EFE}">
      <dsp:nvSpPr>
        <dsp:cNvPr id="0" name=""/>
        <dsp:cNvSpPr/>
      </dsp:nvSpPr>
      <dsp:spPr>
        <a:xfrm>
          <a:off x="878701" y="1143008"/>
          <a:ext cx="4500594" cy="438160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20984-DF88-4DBB-99F3-8F889CB7B0F4}">
      <dsp:nvSpPr>
        <dsp:cNvPr id="0" name=""/>
        <dsp:cNvSpPr/>
      </dsp:nvSpPr>
      <dsp:spPr>
        <a:xfrm>
          <a:off x="3504019" y="572062"/>
          <a:ext cx="3714776" cy="5804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дифференцированный и индивидуальный подход в обучении</a:t>
          </a:r>
          <a:endParaRPr lang="ru-RU" sz="1200" kern="1200" dirty="0"/>
        </a:p>
      </dsp:txBody>
      <dsp:txXfrm>
        <a:off x="3504019" y="572062"/>
        <a:ext cx="3714776" cy="580433"/>
      </dsp:txXfrm>
    </dsp:sp>
    <dsp:sp modelId="{20340553-1AFA-4BAC-B1FC-F33620537A62}">
      <dsp:nvSpPr>
        <dsp:cNvPr id="0" name=""/>
        <dsp:cNvSpPr/>
      </dsp:nvSpPr>
      <dsp:spPr>
        <a:xfrm>
          <a:off x="3504019" y="1225050"/>
          <a:ext cx="3714776" cy="5804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чередование видов деятельности учащихся на уроках</a:t>
          </a:r>
          <a:endParaRPr lang="ru-RU" sz="1200" kern="1200" dirty="0"/>
        </a:p>
      </dsp:txBody>
      <dsp:txXfrm>
        <a:off x="3504019" y="1225050"/>
        <a:ext cx="3714776" cy="580433"/>
      </dsp:txXfrm>
    </dsp:sp>
    <dsp:sp modelId="{3ACFA253-CB8B-499B-BDA5-EB6B151CDFD1}">
      <dsp:nvSpPr>
        <dsp:cNvPr id="0" name=""/>
        <dsp:cNvSpPr/>
      </dsp:nvSpPr>
      <dsp:spPr>
        <a:xfrm>
          <a:off x="3504019" y="1878038"/>
          <a:ext cx="3714776" cy="5804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создание благоприятной психологической атмосферы на уроке, доброжелательных отношений,  использования приёмов эмоциональной разрядки</a:t>
          </a:r>
          <a:endParaRPr lang="ru-RU" sz="1000" kern="1200" dirty="0"/>
        </a:p>
      </dsp:txBody>
      <dsp:txXfrm>
        <a:off x="3504019" y="1878038"/>
        <a:ext cx="3714776" cy="580433"/>
      </dsp:txXfrm>
    </dsp:sp>
    <dsp:sp modelId="{76DDC590-3B16-4E7E-9268-C8AD795859B4}">
      <dsp:nvSpPr>
        <dsp:cNvPr id="0" name=""/>
        <dsp:cNvSpPr/>
      </dsp:nvSpPr>
      <dsp:spPr>
        <a:xfrm>
          <a:off x="3504019" y="2531026"/>
          <a:ext cx="3714776" cy="5804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 smtClean="0"/>
            <a:t>использование на уроках и при выполнении домашних заданий схем, алгоритмов, наглядности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3504019" y="2531026"/>
        <a:ext cx="3714776" cy="580433"/>
      </dsp:txXfrm>
    </dsp:sp>
    <dsp:sp modelId="{A09AFD1C-FDCD-4AA3-9169-32DCB938D98D}">
      <dsp:nvSpPr>
        <dsp:cNvPr id="0" name=""/>
        <dsp:cNvSpPr/>
      </dsp:nvSpPr>
      <dsp:spPr>
        <a:xfrm>
          <a:off x="3504019" y="3184013"/>
          <a:ext cx="3714776" cy="5804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строгая дозировка учебной нагрузки и объема домашнего задания</a:t>
          </a:r>
          <a:endParaRPr lang="ru-RU" sz="1200" kern="1200" dirty="0"/>
        </a:p>
      </dsp:txBody>
      <dsp:txXfrm>
        <a:off x="3504019" y="3184013"/>
        <a:ext cx="3714776" cy="580433"/>
      </dsp:txXfrm>
    </dsp:sp>
    <dsp:sp modelId="{8C5C52D6-B2B9-42AA-BD3D-C2328C623F3C}">
      <dsp:nvSpPr>
        <dsp:cNvPr id="0" name=""/>
        <dsp:cNvSpPr/>
      </dsp:nvSpPr>
      <dsp:spPr>
        <a:xfrm>
          <a:off x="3504019" y="3837001"/>
          <a:ext cx="3714776" cy="5804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пропедевтический подход к изучению сложных тем</a:t>
          </a:r>
          <a:endParaRPr lang="ru-RU" sz="1200" kern="1200" dirty="0"/>
        </a:p>
      </dsp:txBody>
      <dsp:txXfrm>
        <a:off x="3504019" y="3837001"/>
        <a:ext cx="3714776" cy="580433"/>
      </dsp:txXfrm>
    </dsp:sp>
    <dsp:sp modelId="{C91F28D7-0C66-4610-A2A1-4EC4BC398DE1}">
      <dsp:nvSpPr>
        <dsp:cNvPr id="0" name=""/>
        <dsp:cNvSpPr/>
      </dsp:nvSpPr>
      <dsp:spPr>
        <a:xfrm>
          <a:off x="3504019" y="4489989"/>
          <a:ext cx="3714776" cy="5804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использование игрового, занимательного материала, соревновательных моментов</a:t>
          </a:r>
          <a:endParaRPr lang="ru-RU" sz="1200" kern="1200" dirty="0"/>
        </a:p>
      </dsp:txBody>
      <dsp:txXfrm>
        <a:off x="3504019" y="4489989"/>
        <a:ext cx="3714776" cy="5804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DE117C-B832-4427-90A5-81AE4FAA545C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9B054E-C6E3-4415-A11F-8CE866BB9AD6}">
      <dsp:nvSpPr>
        <dsp:cNvPr id="0" name=""/>
        <dsp:cNvSpPr/>
      </dsp:nvSpPr>
      <dsp:spPr>
        <a:xfrm>
          <a:off x="411480" y="489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“правильное питание” </a:t>
          </a:r>
          <a:endParaRPr lang="ru-RU" sz="2000" kern="1200" dirty="0"/>
        </a:p>
      </dsp:txBody>
      <dsp:txXfrm>
        <a:off x="411480" y="48981"/>
        <a:ext cx="5760720" cy="590400"/>
      </dsp:txXfrm>
    </dsp:sp>
    <dsp:sp modelId="{0F452E5B-FAE8-4421-848E-5E5FF81EC4E0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F06DC-C577-4BE2-9D24-FED4D73BEA0E}">
      <dsp:nvSpPr>
        <dsp:cNvPr id="0" name=""/>
        <dsp:cNvSpPr/>
      </dsp:nvSpPr>
      <dsp:spPr>
        <a:xfrm>
          <a:off x="411480" y="9561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“знание своего тела”</a:t>
          </a:r>
          <a:endParaRPr lang="ru-RU" sz="2000" kern="1200"/>
        </a:p>
      </dsp:txBody>
      <dsp:txXfrm>
        <a:off x="411480" y="956181"/>
        <a:ext cx="5760720" cy="590400"/>
      </dsp:txXfrm>
    </dsp:sp>
    <dsp:sp modelId="{1A7C25D8-0CBA-4230-AB85-EE4DF87CAC9F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41B40-270C-40F9-A338-35BAF03C5666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“здоровый образ жизни” </a:t>
          </a:r>
          <a:endParaRPr lang="ru-RU" sz="2000" kern="1200" dirty="0"/>
        </a:p>
      </dsp:txBody>
      <dsp:txXfrm>
        <a:off x="411480" y="1863381"/>
        <a:ext cx="5760720" cy="590400"/>
      </dsp:txXfrm>
    </dsp:sp>
    <dsp:sp modelId="{1B57CE1B-FD3E-4F05-8594-811659A15F59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152E2-2562-47EF-AD3C-D8CF56340F8C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“гигиена тела” </a:t>
          </a:r>
          <a:endParaRPr lang="ru-RU" sz="2000" kern="1200" dirty="0"/>
        </a:p>
      </dsp:txBody>
      <dsp:txXfrm>
        <a:off x="411480" y="2770581"/>
        <a:ext cx="5760720" cy="590400"/>
      </dsp:txXfrm>
    </dsp:sp>
    <dsp:sp modelId="{3D870659-F763-4C99-85A7-CDF2FC8961B0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06C583-9CE5-4F47-ACA6-D1767A701AB8}">
      <dsp:nvSpPr>
        <dsp:cNvPr id="0" name=""/>
        <dsp:cNvSpPr/>
      </dsp:nvSpPr>
      <dsp:spPr>
        <a:xfrm>
          <a:off x="428626" y="3714775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“безопасное поведение на дорогах”</a:t>
          </a:r>
          <a:endParaRPr lang="ru-RU" sz="2000" kern="1200" dirty="0"/>
        </a:p>
      </dsp:txBody>
      <dsp:txXfrm>
        <a:off x="428626" y="3714775"/>
        <a:ext cx="5760720" cy="5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7DA3AD-511A-497A-B28D-F4F26AA99D22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8F80B3-303A-49B3-B978-1F13140A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4;%20&#1087;&#1086;&#1083;&#1100;&#1079;&#1077;%20&#1074;&#1080;&#1090;&#1072;&#1084;&#1080;&#1085;&#1086;&#1074;.pptx" TargetMode="External"/><Relationship Id="rId2" Type="http://schemas.openxmlformats.org/officeDocument/2006/relationships/hyperlink" Target="&#1057;&#1077;&#1082;&#1088;&#1077;&#1090;&#1099;%20&#1103;&#1087;&#1086;&#1085;&#1089;&#1082;&#1086;&#1075;&#1086;%20&#1076;&#1086;&#1083;&#1075;&#1086;&#1083;&#1077;&#1090;&#1080;&#1103;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2;&#1088;&#1077;&#1076;%20&#1082;&#1091;&#1088;&#1077;&#1085;&#1080;&#1103;%20&#1074;%20&#1094;&#1080;&#1092;&#1088;&#1072;&#1093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ЗДОРОВЬЕСБЕРЕЖЕНИЕ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УРОКАХ </a:t>
            </a:r>
            <a:br>
              <a:rPr lang="ru-RU" dirty="0" smtClean="0"/>
            </a:br>
            <a:r>
              <a:rPr lang="ru-RU" dirty="0" smtClean="0"/>
              <a:t>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929066"/>
            <a:ext cx="7772400" cy="11997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Учитель </a:t>
            </a:r>
            <a:r>
              <a:rPr lang="ru-RU" dirty="0" smtClean="0"/>
              <a:t>математики МОУ СОШ № 2 г.Тамбова</a:t>
            </a:r>
            <a:endParaRPr lang="ru-RU" dirty="0" smtClean="0"/>
          </a:p>
          <a:p>
            <a:r>
              <a:rPr lang="ru-RU" dirty="0" smtClean="0"/>
              <a:t>Карасева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« Прежде, чем сделать ребёнка   умным и сообразительным – сделайте его здоровым»! </a:t>
            </a:r>
            <a:br>
              <a:rPr lang="ru-RU" sz="2800" dirty="0" smtClean="0"/>
            </a:b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smtClean="0"/>
              <a:t>Ж.Ж. Руссо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/>
              <a:t>  Только 10% детей школьного возраста здоровые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50% имеют функциональные отклонения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35 – 40% - хронические заболевания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 каждого четвёртого выпускника - </a:t>
            </a:r>
            <a:r>
              <a:rPr lang="ru-RU" sz="2800" dirty="0" err="1" smtClean="0"/>
              <a:t>паталогия</a:t>
            </a:r>
            <a:r>
              <a:rPr lang="ru-RU" sz="2800" dirty="0" smtClean="0"/>
              <a:t> сердечно – сосудистой системы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 каждого третьего – близорукость, нарушение осанки</a:t>
            </a:r>
            <a:endParaRPr lang="en-US" sz="2800" smtClean="0"/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50% нуждаются в помощи психолога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Цифры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чём причина?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47251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Правильная организация учебной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643050"/>
            <a:ext cx="8001056" cy="485778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000" dirty="0" smtClean="0"/>
              <a:t>Обстановка и гигиенические условия в классе должны соответствовать норме (температура и свежесть воздуха, рациональность освещения класса и доски, наличие/отсутствие монотонных, неприятных звуковых раздражителей)</a:t>
            </a:r>
          </a:p>
          <a:p>
            <a:pPr algn="just"/>
            <a:endParaRPr lang="ru-RU" sz="3000" dirty="0" smtClean="0"/>
          </a:p>
          <a:p>
            <a:pPr algn="just"/>
            <a:r>
              <a:rPr lang="ru-RU" sz="3000" dirty="0" smtClean="0"/>
              <a:t>Норма видов учебной деятельности на уровне 4-7 (опрос учащихся, письмо, чтение, слушание, рассказ, рассматривание наглядных пособий, ответы на вопросы, решение примеров и задач)</a:t>
            </a:r>
          </a:p>
          <a:p>
            <a:pPr algn="just"/>
            <a:endParaRPr lang="ru-RU" sz="3000" dirty="0" smtClean="0"/>
          </a:p>
          <a:p>
            <a:pPr algn="just"/>
            <a:r>
              <a:rPr lang="ru-RU" sz="3000" dirty="0" smtClean="0"/>
              <a:t>Средняя продолжительность и частота чередования различных видов учебной деятельности – 7-10 минут </a:t>
            </a:r>
          </a:p>
          <a:p>
            <a:pPr algn="just"/>
            <a:endParaRPr lang="ru-RU" sz="3000" dirty="0" smtClean="0"/>
          </a:p>
          <a:p>
            <a:pPr algn="just"/>
            <a:r>
              <a:rPr lang="ru-RU" sz="3000" dirty="0" smtClean="0"/>
              <a:t>Количество видов преподавания (словесный, наглядный, самостоятельная работа) должно быть не менее трех. Чередование видов преподавания не позже чем через 10-15 минут </a:t>
            </a:r>
          </a:p>
          <a:p>
            <a:pPr algn="just"/>
            <a:endParaRPr lang="ru-RU" sz="3000" dirty="0" smtClean="0"/>
          </a:p>
          <a:p>
            <a:pPr algn="just"/>
            <a:r>
              <a:rPr lang="ru-RU" sz="3000" dirty="0" smtClean="0"/>
              <a:t>На уроке должна присутствовать смена поз учащихся, которые соответствовали бы видам работы</a:t>
            </a:r>
          </a:p>
          <a:p>
            <a:pPr algn="just"/>
            <a:endParaRPr lang="ru-RU" sz="3000" dirty="0" smtClean="0"/>
          </a:p>
          <a:p>
            <a:pPr algn="just"/>
            <a:r>
              <a:rPr lang="ru-RU" sz="3000" dirty="0" smtClean="0"/>
              <a:t>Должны присутствовать оздоровительные моменты: физкультминутки, минутки релаксации, дыхательная гимнастика, гимнастика для глаз. Норма: на 15-20 минут урока по одной минуте из 3-х легких упражнений с 3-4 повторениями каждого </a:t>
            </a:r>
          </a:p>
          <a:p>
            <a:pPr algn="just"/>
            <a:endParaRPr lang="ru-RU" sz="3000" dirty="0" smtClean="0"/>
          </a:p>
          <a:p>
            <a:pPr algn="just"/>
            <a:r>
              <a:rPr lang="ru-RU" sz="3000" dirty="0" smtClean="0"/>
              <a:t>Наличие мотивации учебной деятельности. Внешняя мотивация: оценка, похвала, поддержка, соревновательный метод. Стимуляция внутренней мотивации: стремление больше узнать, радость от активности, интерес к изучаемому материалу 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</a:t>
            </a:r>
            <a:br>
              <a:rPr lang="ru-RU" dirty="0" smtClean="0"/>
            </a:br>
            <a:r>
              <a:rPr lang="ru-RU" dirty="0" smtClean="0"/>
              <a:t>по проведению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428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 «Секреты японского долголетия»</a:t>
            </a:r>
            <a:endParaRPr lang="ru-RU" dirty="0" smtClean="0"/>
          </a:p>
          <a:p>
            <a:r>
              <a:rPr lang="ru-RU" dirty="0" smtClean="0">
                <a:hlinkClick r:id="rId3" action="ppaction://hlinkpres?slideindex=1&amp;slidetitle="/>
              </a:rPr>
              <a:t>«О пользе витаминов»</a:t>
            </a:r>
            <a:endParaRPr lang="ru-RU" dirty="0" smtClean="0"/>
          </a:p>
          <a:p>
            <a:r>
              <a:rPr lang="ru-RU" dirty="0" smtClean="0">
                <a:hlinkClick r:id="rId4" action="ppaction://hlinkpres?slideindex=1&amp;slidetitle="/>
              </a:rPr>
              <a:t>«Вред курения в цифрах»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Ученические презентации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345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ЗДОРОВЬЕСБЕРЕЖЕНИЕ  НА УРОКАХ  МАТЕМАТИКИ</vt:lpstr>
      <vt:lpstr>« Прежде, чем сделать ребёнка   умным и сообразительным – сделайте его здоровым»!  </vt:lpstr>
      <vt:lpstr>Цифры</vt:lpstr>
      <vt:lpstr>В чём причина?</vt:lpstr>
      <vt:lpstr>Правильная организация учебной деятельности</vt:lpstr>
      <vt:lpstr>Рекомендации  по проведению урока:</vt:lpstr>
      <vt:lpstr>Задачи</vt:lpstr>
      <vt:lpstr>   Ученические презентации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ЗДОРОВЬЕСБЕРЕЖЕНИЕ НА УРОКАХ</dc:title>
  <dc:creator>Admin</dc:creator>
  <cp:lastModifiedBy>Admin</cp:lastModifiedBy>
  <cp:revision>10</cp:revision>
  <dcterms:created xsi:type="dcterms:W3CDTF">2011-01-02T18:09:17Z</dcterms:created>
  <dcterms:modified xsi:type="dcterms:W3CDTF">2011-10-02T07:09:41Z</dcterms:modified>
</cp:coreProperties>
</file>