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sldIdLst>
    <p:sldId id="256" r:id="rId2"/>
    <p:sldId id="259" r:id="rId3"/>
    <p:sldId id="274" r:id="rId4"/>
    <p:sldId id="265" r:id="rId5"/>
    <p:sldId id="262" r:id="rId6"/>
    <p:sldId id="272" r:id="rId7"/>
    <p:sldId id="264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5" d="100"/>
          <a:sy n="65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508E5B-4912-4216-AB84-3EFFF5CA0B3B}" type="doc">
      <dgm:prSet loTypeId="urn:microsoft.com/office/officeart/2005/8/layout/vList4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C3BBB9-DF43-4B15-8C6F-5EB137D8F552}">
      <dgm:prSet/>
      <dgm:spPr>
        <a:ln>
          <a:solidFill>
            <a:schemeClr val="tx1"/>
          </a:solidFill>
        </a:ln>
      </dgm:spPr>
      <dgm:t>
        <a:bodyPr/>
        <a:lstStyle/>
        <a:p>
          <a:pPr rtl="0"/>
          <a:r>
            <a:rPr lang="ru-RU" dirty="0" smtClean="0"/>
            <a:t>Называть цели и задачи изучения обществознания</a:t>
          </a:r>
          <a:endParaRPr lang="ru-RU" dirty="0"/>
        </a:p>
      </dgm:t>
    </dgm:pt>
    <dgm:pt modelId="{04EC7AB7-E87B-428B-B708-1F4C877E7D5B}" type="parTrans" cxnId="{B40941B1-792B-4A1E-996B-13993A196D92}">
      <dgm:prSet/>
      <dgm:spPr/>
      <dgm:t>
        <a:bodyPr/>
        <a:lstStyle/>
        <a:p>
          <a:endParaRPr lang="ru-RU"/>
        </a:p>
      </dgm:t>
    </dgm:pt>
    <dgm:pt modelId="{55329EB2-F016-40F2-A078-9DC49C5CEB8D}" type="sibTrans" cxnId="{B40941B1-792B-4A1E-996B-13993A196D92}">
      <dgm:prSet/>
      <dgm:spPr/>
      <dgm:t>
        <a:bodyPr/>
        <a:lstStyle/>
        <a:p>
          <a:endParaRPr lang="ru-RU"/>
        </a:p>
      </dgm:t>
    </dgm:pt>
    <dgm:pt modelId="{BD137E39-F0CA-4892-A014-20990602C0F0}">
      <dgm:prSet/>
      <dgm:spPr/>
      <dgm:t>
        <a:bodyPr/>
        <a:lstStyle/>
        <a:p>
          <a:pPr rtl="0"/>
          <a:r>
            <a:rPr lang="ru-RU" dirty="0" smtClean="0"/>
            <a:t>Правильно употреблять и объяснять изученные термины и понятия.</a:t>
          </a:r>
          <a:endParaRPr lang="ru-RU" dirty="0"/>
        </a:p>
      </dgm:t>
    </dgm:pt>
    <dgm:pt modelId="{6751B262-1D81-4B44-8468-95863EDCBD0E}" type="parTrans" cxnId="{89F87C9F-F4C3-4509-849D-47C09DC3C43B}">
      <dgm:prSet/>
      <dgm:spPr/>
      <dgm:t>
        <a:bodyPr/>
        <a:lstStyle/>
        <a:p>
          <a:endParaRPr lang="ru-RU"/>
        </a:p>
      </dgm:t>
    </dgm:pt>
    <dgm:pt modelId="{6CA9AA3E-5B2F-46EF-9757-5FCEB7E23128}" type="sibTrans" cxnId="{89F87C9F-F4C3-4509-849D-47C09DC3C43B}">
      <dgm:prSet/>
      <dgm:spPr/>
      <dgm:t>
        <a:bodyPr/>
        <a:lstStyle/>
        <a:p>
          <a:endParaRPr lang="ru-RU"/>
        </a:p>
      </dgm:t>
    </dgm:pt>
    <dgm:pt modelId="{CA22ED04-DFFD-496A-860F-1306A1DE6B70}">
      <dgm:prSet/>
      <dgm:spPr/>
      <dgm:t>
        <a:bodyPr/>
        <a:lstStyle/>
        <a:p>
          <a:pPr rtl="0"/>
          <a:r>
            <a:rPr lang="ru-RU" dirty="0" smtClean="0"/>
            <a:t>Находить в учебнике структурные элементы.</a:t>
          </a:r>
          <a:endParaRPr lang="ru-RU" dirty="0"/>
        </a:p>
      </dgm:t>
    </dgm:pt>
    <dgm:pt modelId="{27ABE8C0-A165-4092-8451-A4ECD5DE1BCC}" type="parTrans" cxnId="{91087A10-55A8-4584-AEDA-011A785EBE4F}">
      <dgm:prSet/>
      <dgm:spPr/>
      <dgm:t>
        <a:bodyPr/>
        <a:lstStyle/>
        <a:p>
          <a:endParaRPr lang="ru-RU"/>
        </a:p>
      </dgm:t>
    </dgm:pt>
    <dgm:pt modelId="{5A0E1775-00D8-4F93-97BB-2308E985B6BD}" type="sibTrans" cxnId="{91087A10-55A8-4584-AEDA-011A785EBE4F}">
      <dgm:prSet/>
      <dgm:spPr/>
      <dgm:t>
        <a:bodyPr/>
        <a:lstStyle/>
        <a:p>
          <a:endParaRPr lang="ru-RU"/>
        </a:p>
      </dgm:t>
    </dgm:pt>
    <dgm:pt modelId="{BDD5AEAF-AF66-4865-AAED-672BC4E596E0}">
      <dgm:prSet/>
      <dgm:spPr/>
      <dgm:t>
        <a:bodyPr/>
        <a:lstStyle/>
        <a:p>
          <a:pPr rtl="0"/>
          <a:r>
            <a:rPr lang="ru-RU" dirty="0" smtClean="0"/>
            <a:t>Знать и уметь работать с методическим аппаратом учебника.</a:t>
          </a:r>
          <a:endParaRPr lang="ru-RU" dirty="0"/>
        </a:p>
      </dgm:t>
    </dgm:pt>
    <dgm:pt modelId="{F104CA08-2516-499C-8AC6-8DD0EBF54F3D}" type="parTrans" cxnId="{258300BA-07E6-4816-B2BF-7ADD6424A8A7}">
      <dgm:prSet/>
      <dgm:spPr/>
      <dgm:t>
        <a:bodyPr/>
        <a:lstStyle/>
        <a:p>
          <a:endParaRPr lang="ru-RU"/>
        </a:p>
      </dgm:t>
    </dgm:pt>
    <dgm:pt modelId="{1C0FE6F4-2F6F-44B2-AF38-B99774F857D9}" type="sibTrans" cxnId="{258300BA-07E6-4816-B2BF-7ADD6424A8A7}">
      <dgm:prSet/>
      <dgm:spPr/>
      <dgm:t>
        <a:bodyPr/>
        <a:lstStyle/>
        <a:p>
          <a:endParaRPr lang="ru-RU"/>
        </a:p>
      </dgm:t>
    </dgm:pt>
    <dgm:pt modelId="{224954AA-18E5-4453-BA18-2F59E3BC5DE5}">
      <dgm:prSet/>
      <dgm:spPr/>
      <dgm:t>
        <a:bodyPr/>
        <a:lstStyle/>
        <a:p>
          <a:pPr rtl="0"/>
          <a:r>
            <a:rPr lang="ru-RU" dirty="0" smtClean="0"/>
            <a:t>Уметь различать естественные и общественные науки по предложенным линиям сравнения.</a:t>
          </a:r>
          <a:endParaRPr lang="ru-RU" dirty="0"/>
        </a:p>
      </dgm:t>
    </dgm:pt>
    <dgm:pt modelId="{7E330004-BA9D-4E35-A3DC-2ECA3E8B623C}" type="parTrans" cxnId="{FBDF26B4-2DF7-4223-9B36-9551D32549DF}">
      <dgm:prSet/>
      <dgm:spPr/>
      <dgm:t>
        <a:bodyPr/>
        <a:lstStyle/>
        <a:p>
          <a:endParaRPr lang="ru-RU"/>
        </a:p>
      </dgm:t>
    </dgm:pt>
    <dgm:pt modelId="{F7C4AB58-6F7D-4473-8893-631274251149}" type="sibTrans" cxnId="{FBDF26B4-2DF7-4223-9B36-9551D32549DF}">
      <dgm:prSet/>
      <dgm:spPr/>
      <dgm:t>
        <a:bodyPr/>
        <a:lstStyle/>
        <a:p>
          <a:endParaRPr lang="ru-RU"/>
        </a:p>
      </dgm:t>
    </dgm:pt>
    <dgm:pt modelId="{42C8A9A9-75D9-4ED4-BAB1-14C3597743E5}">
      <dgm:prSet/>
      <dgm:spPr/>
      <dgm:t>
        <a:bodyPr/>
        <a:lstStyle/>
        <a:p>
          <a:pPr rtl="0"/>
          <a:r>
            <a:rPr lang="ru-RU" dirty="0" smtClean="0"/>
            <a:t>Выражать свое отношение к изучаемому материалу.</a:t>
          </a:r>
          <a:endParaRPr lang="ru-RU" dirty="0"/>
        </a:p>
      </dgm:t>
    </dgm:pt>
    <dgm:pt modelId="{37E106CA-7AE0-4B0D-B0EC-78F1E589D174}" type="parTrans" cxnId="{40F6A897-3A59-42A4-9989-58B7B9DB75DD}">
      <dgm:prSet/>
      <dgm:spPr/>
      <dgm:t>
        <a:bodyPr/>
        <a:lstStyle/>
        <a:p>
          <a:endParaRPr lang="ru-RU"/>
        </a:p>
      </dgm:t>
    </dgm:pt>
    <dgm:pt modelId="{E71A4C68-DC6A-4149-BD5A-1B3F35C4F5E6}" type="sibTrans" cxnId="{40F6A897-3A59-42A4-9989-58B7B9DB75DD}">
      <dgm:prSet/>
      <dgm:spPr/>
      <dgm:t>
        <a:bodyPr/>
        <a:lstStyle/>
        <a:p>
          <a:endParaRPr lang="ru-RU"/>
        </a:p>
      </dgm:t>
    </dgm:pt>
    <dgm:pt modelId="{FF7CC7D8-3B79-4181-A3A3-51B23FB4E64B}" type="pres">
      <dgm:prSet presAssocID="{67508E5B-4912-4216-AB84-3EFFF5CA0B3B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2DB88E-2563-4416-883F-9835D325FDA7}" type="pres">
      <dgm:prSet presAssocID="{93C3BBB9-DF43-4B15-8C6F-5EB137D8F552}" presName="comp" presStyleCnt="0"/>
      <dgm:spPr/>
    </dgm:pt>
    <dgm:pt modelId="{D0965779-3E60-4962-8751-7B01ECAC984D}" type="pres">
      <dgm:prSet presAssocID="{93C3BBB9-DF43-4B15-8C6F-5EB137D8F552}" presName="box" presStyleLbl="node1" presStyleIdx="0" presStyleCnt="6" custLinFactNeighborX="880" custLinFactNeighborY="11179"/>
      <dgm:spPr/>
      <dgm:t>
        <a:bodyPr/>
        <a:lstStyle/>
        <a:p>
          <a:endParaRPr lang="ru-RU"/>
        </a:p>
      </dgm:t>
    </dgm:pt>
    <dgm:pt modelId="{0FE36211-A8DB-45D3-8405-90FCADF18228}" type="pres">
      <dgm:prSet presAssocID="{93C3BBB9-DF43-4B15-8C6F-5EB137D8F552}" presName="img" presStyleLbl="fgImgPlace1" presStyleIdx="0" presStyleCnt="6"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694BA438-E3B4-44F1-9783-ACCEB1272BFC}" type="pres">
      <dgm:prSet presAssocID="{93C3BBB9-DF43-4B15-8C6F-5EB137D8F552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B413A4-DED7-41AF-BF07-A59267310FBE}" type="pres">
      <dgm:prSet presAssocID="{55329EB2-F016-40F2-A078-9DC49C5CEB8D}" presName="spacer" presStyleCnt="0"/>
      <dgm:spPr/>
    </dgm:pt>
    <dgm:pt modelId="{19490023-D914-4F3C-AA52-6DBF2CD81585}" type="pres">
      <dgm:prSet presAssocID="{BD137E39-F0CA-4892-A014-20990602C0F0}" presName="comp" presStyleCnt="0"/>
      <dgm:spPr/>
    </dgm:pt>
    <dgm:pt modelId="{A080F23F-4BFB-4E20-9002-A8F8920D4B5B}" type="pres">
      <dgm:prSet presAssocID="{BD137E39-F0CA-4892-A014-20990602C0F0}" presName="box" presStyleLbl="node1" presStyleIdx="1" presStyleCnt="6"/>
      <dgm:spPr/>
      <dgm:t>
        <a:bodyPr/>
        <a:lstStyle/>
        <a:p>
          <a:endParaRPr lang="ru-RU"/>
        </a:p>
      </dgm:t>
    </dgm:pt>
    <dgm:pt modelId="{07A5C890-821A-4091-8AFC-90310B77DB06}" type="pres">
      <dgm:prSet presAssocID="{BD137E39-F0CA-4892-A014-20990602C0F0}" presName="img" presStyleLbl="fgImgPlace1" presStyleIdx="1" presStyleCnt="6"/>
      <dgm:spPr>
        <a:ln>
          <a:solidFill>
            <a:schemeClr val="tx1"/>
          </a:solidFill>
        </a:ln>
      </dgm:spPr>
      <dgm:t>
        <a:bodyPr/>
        <a:lstStyle/>
        <a:p>
          <a:endParaRPr lang="ru-RU"/>
        </a:p>
      </dgm:t>
    </dgm:pt>
    <dgm:pt modelId="{A95AEA7E-1357-4905-83F9-6A24BB8C04A6}" type="pres">
      <dgm:prSet presAssocID="{BD137E39-F0CA-4892-A014-20990602C0F0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8031C-FE42-4273-B156-2A0C89D48FCB}" type="pres">
      <dgm:prSet presAssocID="{6CA9AA3E-5B2F-46EF-9757-5FCEB7E23128}" presName="spacer" presStyleCnt="0"/>
      <dgm:spPr/>
    </dgm:pt>
    <dgm:pt modelId="{85F6242E-B8E0-4F8C-85AE-A160EEF91DD7}" type="pres">
      <dgm:prSet presAssocID="{CA22ED04-DFFD-496A-860F-1306A1DE6B70}" presName="comp" presStyleCnt="0"/>
      <dgm:spPr/>
    </dgm:pt>
    <dgm:pt modelId="{F6F843AA-83BC-443D-BF1E-B9808BAFE2B0}" type="pres">
      <dgm:prSet presAssocID="{CA22ED04-DFFD-496A-860F-1306A1DE6B70}" presName="box" presStyleLbl="node1" presStyleIdx="2" presStyleCnt="6" custLinFactNeighborX="-880" custLinFactNeighborY="3578"/>
      <dgm:spPr/>
      <dgm:t>
        <a:bodyPr/>
        <a:lstStyle/>
        <a:p>
          <a:endParaRPr lang="ru-RU"/>
        </a:p>
      </dgm:t>
    </dgm:pt>
    <dgm:pt modelId="{E2EC1912-A823-43D6-8970-61B05A3FB828}" type="pres">
      <dgm:prSet presAssocID="{CA22ED04-DFFD-496A-860F-1306A1DE6B70}" presName="img" presStyleLbl="fgImgPlace1" presStyleIdx="2" presStyleCnt="6" custScaleX="98436" custScaleY="105284" custLinFactNeighborX="-318" custLinFactNeighborY="-5386"/>
      <dgm:spPr>
        <a:ln>
          <a:solidFill>
            <a:schemeClr val="tx1"/>
          </a:solidFill>
        </a:ln>
      </dgm:spPr>
    </dgm:pt>
    <dgm:pt modelId="{346E7AC4-E820-4DA5-9BF6-A09C0C49B0DF}" type="pres">
      <dgm:prSet presAssocID="{CA22ED04-DFFD-496A-860F-1306A1DE6B70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696552-28B0-4590-AEA5-A030B3153686}" type="pres">
      <dgm:prSet presAssocID="{5A0E1775-00D8-4F93-97BB-2308E985B6BD}" presName="spacer" presStyleCnt="0"/>
      <dgm:spPr/>
    </dgm:pt>
    <dgm:pt modelId="{6DCA8494-1999-4FB6-997B-AB13D72F3E6E}" type="pres">
      <dgm:prSet presAssocID="{BDD5AEAF-AF66-4865-AAED-672BC4E596E0}" presName="comp" presStyleCnt="0"/>
      <dgm:spPr/>
    </dgm:pt>
    <dgm:pt modelId="{C1489D7B-B94A-409B-87A0-1DFDF8DF17DE}" type="pres">
      <dgm:prSet presAssocID="{BDD5AEAF-AF66-4865-AAED-672BC4E596E0}" presName="box" presStyleLbl="node1" presStyleIdx="3" presStyleCnt="6"/>
      <dgm:spPr/>
      <dgm:t>
        <a:bodyPr/>
        <a:lstStyle/>
        <a:p>
          <a:endParaRPr lang="ru-RU"/>
        </a:p>
      </dgm:t>
    </dgm:pt>
    <dgm:pt modelId="{32654166-36B2-4D70-9615-03434FFCE29C}" type="pres">
      <dgm:prSet presAssocID="{BDD5AEAF-AF66-4865-AAED-672BC4E596E0}" presName="img" presStyleLbl="fgImgPlace1" presStyleIdx="3" presStyleCnt="6" custLinFactNeighborX="464" custLinFactNeighborY="8182"/>
      <dgm:spPr>
        <a:ln>
          <a:solidFill>
            <a:schemeClr val="tx1"/>
          </a:solidFill>
        </a:ln>
      </dgm:spPr>
    </dgm:pt>
    <dgm:pt modelId="{95C49332-8D96-4D5A-88C3-48ABADFA233E}" type="pres">
      <dgm:prSet presAssocID="{BDD5AEAF-AF66-4865-AAED-672BC4E596E0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2F7BF8-8849-43E4-86CB-7DE0097B305C}" type="pres">
      <dgm:prSet presAssocID="{1C0FE6F4-2F6F-44B2-AF38-B99774F857D9}" presName="spacer" presStyleCnt="0"/>
      <dgm:spPr/>
    </dgm:pt>
    <dgm:pt modelId="{F6A6F2EC-25E6-4165-A403-FDDE1D3484F5}" type="pres">
      <dgm:prSet presAssocID="{224954AA-18E5-4453-BA18-2F59E3BC5DE5}" presName="comp" presStyleCnt="0"/>
      <dgm:spPr/>
    </dgm:pt>
    <dgm:pt modelId="{A0BF1854-DB13-498D-AA92-D0D2766C9683}" type="pres">
      <dgm:prSet presAssocID="{224954AA-18E5-4453-BA18-2F59E3BC5DE5}" presName="box" presStyleLbl="node1" presStyleIdx="4" presStyleCnt="6"/>
      <dgm:spPr/>
      <dgm:t>
        <a:bodyPr/>
        <a:lstStyle/>
        <a:p>
          <a:endParaRPr lang="ru-RU"/>
        </a:p>
      </dgm:t>
    </dgm:pt>
    <dgm:pt modelId="{5B950712-0315-4D31-9BD3-06D3A9C7DC57}" type="pres">
      <dgm:prSet presAssocID="{224954AA-18E5-4453-BA18-2F59E3BC5DE5}" presName="img" presStyleLbl="fgImgPlace1" presStyleIdx="4" presStyleCnt="6"/>
      <dgm:spPr>
        <a:ln>
          <a:solidFill>
            <a:schemeClr val="tx1"/>
          </a:solidFill>
        </a:ln>
      </dgm:spPr>
    </dgm:pt>
    <dgm:pt modelId="{95557009-1B13-441E-A67D-0653CE194426}" type="pres">
      <dgm:prSet presAssocID="{224954AA-18E5-4453-BA18-2F59E3BC5DE5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3AE1D4-B2B9-4846-83E6-971687C752EE}" type="pres">
      <dgm:prSet presAssocID="{F7C4AB58-6F7D-4473-8893-631274251149}" presName="spacer" presStyleCnt="0"/>
      <dgm:spPr/>
    </dgm:pt>
    <dgm:pt modelId="{E7D6BA0B-3F61-46A4-B606-1821D29E9E79}" type="pres">
      <dgm:prSet presAssocID="{42C8A9A9-75D9-4ED4-BAB1-14C3597743E5}" presName="comp" presStyleCnt="0"/>
      <dgm:spPr/>
    </dgm:pt>
    <dgm:pt modelId="{BE23ADD1-D199-408B-928E-90DF2C30BA8E}" type="pres">
      <dgm:prSet presAssocID="{42C8A9A9-75D9-4ED4-BAB1-14C3597743E5}" presName="box" presStyleLbl="node1" presStyleIdx="5" presStyleCnt="6"/>
      <dgm:spPr/>
      <dgm:t>
        <a:bodyPr/>
        <a:lstStyle/>
        <a:p>
          <a:endParaRPr lang="ru-RU"/>
        </a:p>
      </dgm:t>
    </dgm:pt>
    <dgm:pt modelId="{32135038-E010-4EB8-954E-FF337D4C6C78}" type="pres">
      <dgm:prSet presAssocID="{42C8A9A9-75D9-4ED4-BAB1-14C3597743E5}" presName="img" presStyleLbl="fgImgPlace1" presStyleIdx="5" presStyleCnt="6"/>
      <dgm:spPr>
        <a:ln>
          <a:solidFill>
            <a:schemeClr val="tx1"/>
          </a:solidFill>
        </a:ln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coolSlant"/>
          <a:contourClr>
            <a:schemeClr val="bg1"/>
          </a:contourClr>
        </a:sp3d>
      </dgm:spPr>
    </dgm:pt>
    <dgm:pt modelId="{1F1A0B65-7EE1-4A3F-96DB-95F3B05EB2D4}" type="pres">
      <dgm:prSet presAssocID="{42C8A9A9-75D9-4ED4-BAB1-14C3597743E5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973430-E342-4968-BC46-66DD27139661}" type="presOf" srcId="{CA22ED04-DFFD-496A-860F-1306A1DE6B70}" destId="{346E7AC4-E820-4DA5-9BF6-A09C0C49B0DF}" srcOrd="1" destOrd="0" presId="urn:microsoft.com/office/officeart/2005/8/layout/vList4"/>
    <dgm:cxn modelId="{315CEF12-BF35-4942-8BBF-68B2ABBCDDCA}" type="presOf" srcId="{67508E5B-4912-4216-AB84-3EFFF5CA0B3B}" destId="{FF7CC7D8-3B79-4181-A3A3-51B23FB4E64B}" srcOrd="0" destOrd="0" presId="urn:microsoft.com/office/officeart/2005/8/layout/vList4"/>
    <dgm:cxn modelId="{B43799D6-18F5-47BA-84BB-2E9884F091FA}" type="presOf" srcId="{93C3BBB9-DF43-4B15-8C6F-5EB137D8F552}" destId="{D0965779-3E60-4962-8751-7B01ECAC984D}" srcOrd="0" destOrd="0" presId="urn:microsoft.com/office/officeart/2005/8/layout/vList4"/>
    <dgm:cxn modelId="{E8EACBC3-F4C5-43CF-8112-0E59734E96D3}" type="presOf" srcId="{BD137E39-F0CA-4892-A014-20990602C0F0}" destId="{A95AEA7E-1357-4905-83F9-6A24BB8C04A6}" srcOrd="1" destOrd="0" presId="urn:microsoft.com/office/officeart/2005/8/layout/vList4"/>
    <dgm:cxn modelId="{12B417C8-19D5-4A3A-A28B-7661A8A7DF37}" type="presOf" srcId="{42C8A9A9-75D9-4ED4-BAB1-14C3597743E5}" destId="{1F1A0B65-7EE1-4A3F-96DB-95F3B05EB2D4}" srcOrd="1" destOrd="0" presId="urn:microsoft.com/office/officeart/2005/8/layout/vList4"/>
    <dgm:cxn modelId="{258300BA-07E6-4816-B2BF-7ADD6424A8A7}" srcId="{67508E5B-4912-4216-AB84-3EFFF5CA0B3B}" destId="{BDD5AEAF-AF66-4865-AAED-672BC4E596E0}" srcOrd="3" destOrd="0" parTransId="{F104CA08-2516-499C-8AC6-8DD0EBF54F3D}" sibTransId="{1C0FE6F4-2F6F-44B2-AF38-B99774F857D9}"/>
    <dgm:cxn modelId="{40F6A897-3A59-42A4-9989-58B7B9DB75DD}" srcId="{67508E5B-4912-4216-AB84-3EFFF5CA0B3B}" destId="{42C8A9A9-75D9-4ED4-BAB1-14C3597743E5}" srcOrd="5" destOrd="0" parTransId="{37E106CA-7AE0-4B0D-B0EC-78F1E589D174}" sibTransId="{E71A4C68-DC6A-4149-BD5A-1B3F35C4F5E6}"/>
    <dgm:cxn modelId="{B8BC308B-D06C-4232-8546-D6CCA71E29B4}" type="presOf" srcId="{93C3BBB9-DF43-4B15-8C6F-5EB137D8F552}" destId="{694BA438-E3B4-44F1-9783-ACCEB1272BFC}" srcOrd="1" destOrd="0" presId="urn:microsoft.com/office/officeart/2005/8/layout/vList4"/>
    <dgm:cxn modelId="{89F87C9F-F4C3-4509-849D-47C09DC3C43B}" srcId="{67508E5B-4912-4216-AB84-3EFFF5CA0B3B}" destId="{BD137E39-F0CA-4892-A014-20990602C0F0}" srcOrd="1" destOrd="0" parTransId="{6751B262-1D81-4B44-8468-95863EDCBD0E}" sibTransId="{6CA9AA3E-5B2F-46EF-9757-5FCEB7E23128}"/>
    <dgm:cxn modelId="{FBDF26B4-2DF7-4223-9B36-9551D32549DF}" srcId="{67508E5B-4912-4216-AB84-3EFFF5CA0B3B}" destId="{224954AA-18E5-4453-BA18-2F59E3BC5DE5}" srcOrd="4" destOrd="0" parTransId="{7E330004-BA9D-4E35-A3DC-2ECA3E8B623C}" sibTransId="{F7C4AB58-6F7D-4473-8893-631274251149}"/>
    <dgm:cxn modelId="{B40941B1-792B-4A1E-996B-13993A196D92}" srcId="{67508E5B-4912-4216-AB84-3EFFF5CA0B3B}" destId="{93C3BBB9-DF43-4B15-8C6F-5EB137D8F552}" srcOrd="0" destOrd="0" parTransId="{04EC7AB7-E87B-428B-B708-1F4C877E7D5B}" sibTransId="{55329EB2-F016-40F2-A078-9DC49C5CEB8D}"/>
    <dgm:cxn modelId="{3BDF5070-8E9A-4BA9-9304-D970816F70AB}" type="presOf" srcId="{CA22ED04-DFFD-496A-860F-1306A1DE6B70}" destId="{F6F843AA-83BC-443D-BF1E-B9808BAFE2B0}" srcOrd="0" destOrd="0" presId="urn:microsoft.com/office/officeart/2005/8/layout/vList4"/>
    <dgm:cxn modelId="{189C9FF3-00B4-48C2-B67E-9D40E39A6CBD}" type="presOf" srcId="{42C8A9A9-75D9-4ED4-BAB1-14C3597743E5}" destId="{BE23ADD1-D199-408B-928E-90DF2C30BA8E}" srcOrd="0" destOrd="0" presId="urn:microsoft.com/office/officeart/2005/8/layout/vList4"/>
    <dgm:cxn modelId="{91087A10-55A8-4584-AEDA-011A785EBE4F}" srcId="{67508E5B-4912-4216-AB84-3EFFF5CA0B3B}" destId="{CA22ED04-DFFD-496A-860F-1306A1DE6B70}" srcOrd="2" destOrd="0" parTransId="{27ABE8C0-A165-4092-8451-A4ECD5DE1BCC}" sibTransId="{5A0E1775-00D8-4F93-97BB-2308E985B6BD}"/>
    <dgm:cxn modelId="{9F3C7FA3-FF1E-4903-ACB2-C940196DCF85}" type="presOf" srcId="{BDD5AEAF-AF66-4865-AAED-672BC4E596E0}" destId="{95C49332-8D96-4D5A-88C3-48ABADFA233E}" srcOrd="1" destOrd="0" presId="urn:microsoft.com/office/officeart/2005/8/layout/vList4"/>
    <dgm:cxn modelId="{59C663BC-6270-4436-9BB8-1A03324C79B9}" type="presOf" srcId="{BD137E39-F0CA-4892-A014-20990602C0F0}" destId="{A080F23F-4BFB-4E20-9002-A8F8920D4B5B}" srcOrd="0" destOrd="0" presId="urn:microsoft.com/office/officeart/2005/8/layout/vList4"/>
    <dgm:cxn modelId="{DA22042C-4581-43C7-ACBE-F107FDCB64F5}" type="presOf" srcId="{BDD5AEAF-AF66-4865-AAED-672BC4E596E0}" destId="{C1489D7B-B94A-409B-87A0-1DFDF8DF17DE}" srcOrd="0" destOrd="0" presId="urn:microsoft.com/office/officeart/2005/8/layout/vList4"/>
    <dgm:cxn modelId="{447BAEDC-F21C-4994-BA12-B9C38F620606}" type="presOf" srcId="{224954AA-18E5-4453-BA18-2F59E3BC5DE5}" destId="{95557009-1B13-441E-A67D-0653CE194426}" srcOrd="1" destOrd="0" presId="urn:microsoft.com/office/officeart/2005/8/layout/vList4"/>
    <dgm:cxn modelId="{229F9674-44D1-4EE9-895D-BDBBD1406873}" type="presOf" srcId="{224954AA-18E5-4453-BA18-2F59E3BC5DE5}" destId="{A0BF1854-DB13-498D-AA92-D0D2766C9683}" srcOrd="0" destOrd="0" presId="urn:microsoft.com/office/officeart/2005/8/layout/vList4"/>
    <dgm:cxn modelId="{65642DB0-30C7-4C6B-A10B-A8FC57A8C307}" type="presParOf" srcId="{FF7CC7D8-3B79-4181-A3A3-51B23FB4E64B}" destId="{B62DB88E-2563-4416-883F-9835D325FDA7}" srcOrd="0" destOrd="0" presId="urn:microsoft.com/office/officeart/2005/8/layout/vList4"/>
    <dgm:cxn modelId="{172A1A23-8974-4524-A91C-014AF443563C}" type="presParOf" srcId="{B62DB88E-2563-4416-883F-9835D325FDA7}" destId="{D0965779-3E60-4962-8751-7B01ECAC984D}" srcOrd="0" destOrd="0" presId="urn:microsoft.com/office/officeart/2005/8/layout/vList4"/>
    <dgm:cxn modelId="{F5A6B534-5C15-4C17-BAD0-495725C7BF8B}" type="presParOf" srcId="{B62DB88E-2563-4416-883F-9835D325FDA7}" destId="{0FE36211-A8DB-45D3-8405-90FCADF18228}" srcOrd="1" destOrd="0" presId="urn:microsoft.com/office/officeart/2005/8/layout/vList4"/>
    <dgm:cxn modelId="{9804F308-659E-4EE0-8369-2343D262908D}" type="presParOf" srcId="{B62DB88E-2563-4416-883F-9835D325FDA7}" destId="{694BA438-E3B4-44F1-9783-ACCEB1272BFC}" srcOrd="2" destOrd="0" presId="urn:microsoft.com/office/officeart/2005/8/layout/vList4"/>
    <dgm:cxn modelId="{C7CB3167-8054-4AA0-8BBA-AC3D7FD5860B}" type="presParOf" srcId="{FF7CC7D8-3B79-4181-A3A3-51B23FB4E64B}" destId="{98B413A4-DED7-41AF-BF07-A59267310FBE}" srcOrd="1" destOrd="0" presId="urn:microsoft.com/office/officeart/2005/8/layout/vList4"/>
    <dgm:cxn modelId="{3992695F-AF67-4EAA-AE75-15A242EA9303}" type="presParOf" srcId="{FF7CC7D8-3B79-4181-A3A3-51B23FB4E64B}" destId="{19490023-D914-4F3C-AA52-6DBF2CD81585}" srcOrd="2" destOrd="0" presId="urn:microsoft.com/office/officeart/2005/8/layout/vList4"/>
    <dgm:cxn modelId="{2E905638-82FE-4F1C-80C7-157D2D622ED7}" type="presParOf" srcId="{19490023-D914-4F3C-AA52-6DBF2CD81585}" destId="{A080F23F-4BFB-4E20-9002-A8F8920D4B5B}" srcOrd="0" destOrd="0" presId="urn:microsoft.com/office/officeart/2005/8/layout/vList4"/>
    <dgm:cxn modelId="{C3457275-1D01-4CDC-A4DD-36616E2400B4}" type="presParOf" srcId="{19490023-D914-4F3C-AA52-6DBF2CD81585}" destId="{07A5C890-821A-4091-8AFC-90310B77DB06}" srcOrd="1" destOrd="0" presId="urn:microsoft.com/office/officeart/2005/8/layout/vList4"/>
    <dgm:cxn modelId="{E30FA105-9885-47F9-B626-9CB81418CAB7}" type="presParOf" srcId="{19490023-D914-4F3C-AA52-6DBF2CD81585}" destId="{A95AEA7E-1357-4905-83F9-6A24BB8C04A6}" srcOrd="2" destOrd="0" presId="urn:microsoft.com/office/officeart/2005/8/layout/vList4"/>
    <dgm:cxn modelId="{A0F6C8C5-E2DF-4F7A-A7AA-AE40BE454D16}" type="presParOf" srcId="{FF7CC7D8-3B79-4181-A3A3-51B23FB4E64B}" destId="{7EA8031C-FE42-4273-B156-2A0C89D48FCB}" srcOrd="3" destOrd="0" presId="urn:microsoft.com/office/officeart/2005/8/layout/vList4"/>
    <dgm:cxn modelId="{F93E57ED-CE41-4A5B-9BB9-F4DBC327F5CE}" type="presParOf" srcId="{FF7CC7D8-3B79-4181-A3A3-51B23FB4E64B}" destId="{85F6242E-B8E0-4F8C-85AE-A160EEF91DD7}" srcOrd="4" destOrd="0" presId="urn:microsoft.com/office/officeart/2005/8/layout/vList4"/>
    <dgm:cxn modelId="{A5C21F76-76C7-43A0-A564-91942AD82244}" type="presParOf" srcId="{85F6242E-B8E0-4F8C-85AE-A160EEF91DD7}" destId="{F6F843AA-83BC-443D-BF1E-B9808BAFE2B0}" srcOrd="0" destOrd="0" presId="urn:microsoft.com/office/officeart/2005/8/layout/vList4"/>
    <dgm:cxn modelId="{3DFCCC98-9F84-4526-83DB-5B42E423AE47}" type="presParOf" srcId="{85F6242E-B8E0-4F8C-85AE-A160EEF91DD7}" destId="{E2EC1912-A823-43D6-8970-61B05A3FB828}" srcOrd="1" destOrd="0" presId="urn:microsoft.com/office/officeart/2005/8/layout/vList4"/>
    <dgm:cxn modelId="{5A2FE710-C0F0-4E13-8024-E4C79D48770D}" type="presParOf" srcId="{85F6242E-B8E0-4F8C-85AE-A160EEF91DD7}" destId="{346E7AC4-E820-4DA5-9BF6-A09C0C49B0DF}" srcOrd="2" destOrd="0" presId="urn:microsoft.com/office/officeart/2005/8/layout/vList4"/>
    <dgm:cxn modelId="{F7A15210-CAE1-4C3E-BD2D-B9A0A8952C60}" type="presParOf" srcId="{FF7CC7D8-3B79-4181-A3A3-51B23FB4E64B}" destId="{04696552-28B0-4590-AEA5-A030B3153686}" srcOrd="5" destOrd="0" presId="urn:microsoft.com/office/officeart/2005/8/layout/vList4"/>
    <dgm:cxn modelId="{2FBAF28D-079A-4699-910D-B77519264935}" type="presParOf" srcId="{FF7CC7D8-3B79-4181-A3A3-51B23FB4E64B}" destId="{6DCA8494-1999-4FB6-997B-AB13D72F3E6E}" srcOrd="6" destOrd="0" presId="urn:microsoft.com/office/officeart/2005/8/layout/vList4"/>
    <dgm:cxn modelId="{F105318A-E3AA-4A2B-B0F4-1B7F7395B788}" type="presParOf" srcId="{6DCA8494-1999-4FB6-997B-AB13D72F3E6E}" destId="{C1489D7B-B94A-409B-87A0-1DFDF8DF17DE}" srcOrd="0" destOrd="0" presId="urn:microsoft.com/office/officeart/2005/8/layout/vList4"/>
    <dgm:cxn modelId="{1B8E9D6A-2F20-4300-BD7E-3DEC09E3689B}" type="presParOf" srcId="{6DCA8494-1999-4FB6-997B-AB13D72F3E6E}" destId="{32654166-36B2-4D70-9615-03434FFCE29C}" srcOrd="1" destOrd="0" presId="urn:microsoft.com/office/officeart/2005/8/layout/vList4"/>
    <dgm:cxn modelId="{3C7C1097-A0DD-4A52-9297-72B19714732B}" type="presParOf" srcId="{6DCA8494-1999-4FB6-997B-AB13D72F3E6E}" destId="{95C49332-8D96-4D5A-88C3-48ABADFA233E}" srcOrd="2" destOrd="0" presId="urn:microsoft.com/office/officeart/2005/8/layout/vList4"/>
    <dgm:cxn modelId="{53DD2E2D-725B-45AA-B449-D4E8A1243CAF}" type="presParOf" srcId="{FF7CC7D8-3B79-4181-A3A3-51B23FB4E64B}" destId="{502F7BF8-8849-43E4-86CB-7DE0097B305C}" srcOrd="7" destOrd="0" presId="urn:microsoft.com/office/officeart/2005/8/layout/vList4"/>
    <dgm:cxn modelId="{B7CEBEA5-99CD-49C1-B701-C439E4D7C8BE}" type="presParOf" srcId="{FF7CC7D8-3B79-4181-A3A3-51B23FB4E64B}" destId="{F6A6F2EC-25E6-4165-A403-FDDE1D3484F5}" srcOrd="8" destOrd="0" presId="urn:microsoft.com/office/officeart/2005/8/layout/vList4"/>
    <dgm:cxn modelId="{CB276AAE-88E5-4D66-8581-EF6BC948F612}" type="presParOf" srcId="{F6A6F2EC-25E6-4165-A403-FDDE1D3484F5}" destId="{A0BF1854-DB13-498D-AA92-D0D2766C9683}" srcOrd="0" destOrd="0" presId="urn:microsoft.com/office/officeart/2005/8/layout/vList4"/>
    <dgm:cxn modelId="{31D590BB-6DDC-4640-AF2B-3237A2E95ABD}" type="presParOf" srcId="{F6A6F2EC-25E6-4165-A403-FDDE1D3484F5}" destId="{5B950712-0315-4D31-9BD3-06D3A9C7DC57}" srcOrd="1" destOrd="0" presId="urn:microsoft.com/office/officeart/2005/8/layout/vList4"/>
    <dgm:cxn modelId="{FDE4248B-A587-4AAD-91C9-97A1F0B83847}" type="presParOf" srcId="{F6A6F2EC-25E6-4165-A403-FDDE1D3484F5}" destId="{95557009-1B13-441E-A67D-0653CE194426}" srcOrd="2" destOrd="0" presId="urn:microsoft.com/office/officeart/2005/8/layout/vList4"/>
    <dgm:cxn modelId="{59F17C41-6257-4484-985B-FFB412B8F13B}" type="presParOf" srcId="{FF7CC7D8-3B79-4181-A3A3-51B23FB4E64B}" destId="{BF3AE1D4-B2B9-4846-83E6-971687C752EE}" srcOrd="9" destOrd="0" presId="urn:microsoft.com/office/officeart/2005/8/layout/vList4"/>
    <dgm:cxn modelId="{6AA05BC7-3370-45D1-9B8C-CD1258C73BF7}" type="presParOf" srcId="{FF7CC7D8-3B79-4181-A3A3-51B23FB4E64B}" destId="{E7D6BA0B-3F61-46A4-B606-1821D29E9E79}" srcOrd="10" destOrd="0" presId="urn:microsoft.com/office/officeart/2005/8/layout/vList4"/>
    <dgm:cxn modelId="{11B1B426-7776-405F-8294-2B8991334F9D}" type="presParOf" srcId="{E7D6BA0B-3F61-46A4-B606-1821D29E9E79}" destId="{BE23ADD1-D199-408B-928E-90DF2C30BA8E}" srcOrd="0" destOrd="0" presId="urn:microsoft.com/office/officeart/2005/8/layout/vList4"/>
    <dgm:cxn modelId="{518289F4-6E8F-481C-893D-5625DB5BDBAC}" type="presParOf" srcId="{E7D6BA0B-3F61-46A4-B606-1821D29E9E79}" destId="{32135038-E010-4EB8-954E-FF337D4C6C78}" srcOrd="1" destOrd="0" presId="urn:microsoft.com/office/officeart/2005/8/layout/vList4"/>
    <dgm:cxn modelId="{9B990C67-C353-4A0E-A8CF-CFC60BD76385}" type="presParOf" srcId="{E7D6BA0B-3F61-46A4-B606-1821D29E9E79}" destId="{1F1A0B65-7EE1-4A3F-96DB-95F3B05EB2D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0965779-3E60-4962-8751-7B01ECAC984D}">
      <dsp:nvSpPr>
        <dsp:cNvPr id="0" name=""/>
        <dsp:cNvSpPr/>
      </dsp:nvSpPr>
      <dsp:spPr>
        <a:xfrm>
          <a:off x="0" y="72008"/>
          <a:ext cx="8183880" cy="644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Называть цели и задачи изучения обществознания</a:t>
          </a:r>
          <a:endParaRPr lang="ru-RU" sz="1800" kern="1200" dirty="0"/>
        </a:p>
      </dsp:txBody>
      <dsp:txXfrm>
        <a:off x="1701190" y="72008"/>
        <a:ext cx="6482689" cy="644143"/>
      </dsp:txXfrm>
    </dsp:sp>
    <dsp:sp modelId="{0FE36211-A8DB-45D3-8405-90FCADF18228}">
      <dsp:nvSpPr>
        <dsp:cNvPr id="0" name=""/>
        <dsp:cNvSpPr/>
      </dsp:nvSpPr>
      <dsp:spPr>
        <a:xfrm>
          <a:off x="64414" y="64414"/>
          <a:ext cx="1636776" cy="51531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80F23F-4BFB-4E20-9002-A8F8920D4B5B}">
      <dsp:nvSpPr>
        <dsp:cNvPr id="0" name=""/>
        <dsp:cNvSpPr/>
      </dsp:nvSpPr>
      <dsp:spPr>
        <a:xfrm>
          <a:off x="0" y="708557"/>
          <a:ext cx="8183880" cy="644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Правильно употреблять и объяснять изученные термины и понятия.</a:t>
          </a:r>
          <a:endParaRPr lang="ru-RU" sz="1800" kern="1200" dirty="0"/>
        </a:p>
      </dsp:txBody>
      <dsp:txXfrm>
        <a:off x="1701190" y="708557"/>
        <a:ext cx="6482689" cy="644143"/>
      </dsp:txXfrm>
    </dsp:sp>
    <dsp:sp modelId="{07A5C890-821A-4091-8AFC-90310B77DB06}">
      <dsp:nvSpPr>
        <dsp:cNvPr id="0" name=""/>
        <dsp:cNvSpPr/>
      </dsp:nvSpPr>
      <dsp:spPr>
        <a:xfrm>
          <a:off x="64414" y="772971"/>
          <a:ext cx="1636776" cy="51531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F843AA-83BC-443D-BF1E-B9808BAFE2B0}">
      <dsp:nvSpPr>
        <dsp:cNvPr id="0" name=""/>
        <dsp:cNvSpPr/>
      </dsp:nvSpPr>
      <dsp:spPr>
        <a:xfrm>
          <a:off x="0" y="1440162"/>
          <a:ext cx="8183880" cy="644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Находить в учебнике структурные элементы.</a:t>
          </a:r>
          <a:endParaRPr lang="ru-RU" sz="1800" kern="1200" dirty="0"/>
        </a:p>
      </dsp:txBody>
      <dsp:txXfrm>
        <a:off x="1701190" y="1440162"/>
        <a:ext cx="6482689" cy="644143"/>
      </dsp:txXfrm>
    </dsp:sp>
    <dsp:sp modelId="{E2EC1912-A823-43D6-8970-61B05A3FB828}">
      <dsp:nvSpPr>
        <dsp:cNvPr id="0" name=""/>
        <dsp:cNvSpPr/>
      </dsp:nvSpPr>
      <dsp:spPr>
        <a:xfrm>
          <a:off x="72008" y="1440159"/>
          <a:ext cx="1611176" cy="542543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489D7B-B94A-409B-87A0-1DFDF8DF17DE}">
      <dsp:nvSpPr>
        <dsp:cNvPr id="0" name=""/>
        <dsp:cNvSpPr/>
      </dsp:nvSpPr>
      <dsp:spPr>
        <a:xfrm>
          <a:off x="0" y="2125671"/>
          <a:ext cx="8183880" cy="644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Знать и уметь работать с методическим аппаратом учебника.</a:t>
          </a:r>
          <a:endParaRPr lang="ru-RU" sz="1800" kern="1200" dirty="0"/>
        </a:p>
      </dsp:txBody>
      <dsp:txXfrm>
        <a:off x="1701190" y="2125671"/>
        <a:ext cx="6482689" cy="644143"/>
      </dsp:txXfrm>
    </dsp:sp>
    <dsp:sp modelId="{32654166-36B2-4D70-9615-03434FFCE29C}">
      <dsp:nvSpPr>
        <dsp:cNvPr id="0" name=""/>
        <dsp:cNvSpPr/>
      </dsp:nvSpPr>
      <dsp:spPr>
        <a:xfrm>
          <a:off x="72008" y="2232249"/>
          <a:ext cx="1636776" cy="51531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BF1854-DB13-498D-AA92-D0D2766C9683}">
      <dsp:nvSpPr>
        <dsp:cNvPr id="0" name=""/>
        <dsp:cNvSpPr/>
      </dsp:nvSpPr>
      <dsp:spPr>
        <a:xfrm>
          <a:off x="0" y="2834229"/>
          <a:ext cx="8183880" cy="644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Уметь различать естественные и общественные науки по предложенным линиям сравнения.</a:t>
          </a:r>
          <a:endParaRPr lang="ru-RU" sz="1800" kern="1200" dirty="0"/>
        </a:p>
      </dsp:txBody>
      <dsp:txXfrm>
        <a:off x="1701190" y="2834229"/>
        <a:ext cx="6482689" cy="644143"/>
      </dsp:txXfrm>
    </dsp:sp>
    <dsp:sp modelId="{5B950712-0315-4D31-9BD3-06D3A9C7DC57}">
      <dsp:nvSpPr>
        <dsp:cNvPr id="0" name=""/>
        <dsp:cNvSpPr/>
      </dsp:nvSpPr>
      <dsp:spPr>
        <a:xfrm>
          <a:off x="64414" y="2898643"/>
          <a:ext cx="1636776" cy="51531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3ADD1-D199-408B-928E-90DF2C30BA8E}">
      <dsp:nvSpPr>
        <dsp:cNvPr id="0" name=""/>
        <dsp:cNvSpPr/>
      </dsp:nvSpPr>
      <dsp:spPr>
        <a:xfrm>
          <a:off x="0" y="3542786"/>
          <a:ext cx="8183880" cy="6441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45000"/>
                <a:satMod val="155000"/>
              </a:schemeClr>
            </a:gs>
            <a:gs pos="60000">
              <a:schemeClr val="accent1">
                <a:hueOff val="0"/>
                <a:satOff val="0"/>
                <a:lumOff val="0"/>
                <a:alphaOff val="0"/>
                <a:shade val="95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7000"/>
                <a:satMod val="250000"/>
              </a:schemeClr>
            </a:gs>
          </a:gsLst>
          <a:lin ang="16200000" scaled="0"/>
        </a:gradFill>
        <a:ln>
          <a:noFill/>
        </a:ln>
        <a:effectLst>
          <a:outerShdw blurRad="65500" dist="38100" dir="5400000" rotWithShape="0">
            <a:srgbClr val="000000">
              <a:alpha val="4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Выражать свое отношение к изучаемому материалу.</a:t>
          </a:r>
          <a:endParaRPr lang="ru-RU" sz="1800" kern="1200" dirty="0"/>
        </a:p>
      </dsp:txBody>
      <dsp:txXfrm>
        <a:off x="1701190" y="3542786"/>
        <a:ext cx="6482689" cy="644143"/>
      </dsp:txXfrm>
    </dsp:sp>
    <dsp:sp modelId="{32135038-E010-4EB8-954E-FF337D4C6C78}">
      <dsp:nvSpPr>
        <dsp:cNvPr id="0" name=""/>
        <dsp:cNvSpPr/>
      </dsp:nvSpPr>
      <dsp:spPr>
        <a:xfrm>
          <a:off x="64414" y="3607200"/>
          <a:ext cx="1636776" cy="51531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solidFill>
            <a:schemeClr val="tx1"/>
          </a:solidFill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coolSlan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A1046-90F9-49BF-809C-9FB00E4C033D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ABB88-C403-4B4C-AB78-D7F720D89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BB88-C403-4B4C-AB78-D7F720D8906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BB88-C403-4B4C-AB78-D7F720D8906C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BB88-C403-4B4C-AB78-D7F720D8906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ABB88-C403-4B4C-AB78-D7F720D8906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DFFF5E1-9DE4-47B8-9C6B-4B0DAD641BEF}" type="datetimeFigureOut">
              <a:rPr lang="ru-RU" smtClean="0"/>
              <a:pPr/>
              <a:t>16.03.2012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E6AC10-CF64-472D-8CBE-BB33B3832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828800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/>
              <a:t>Обществознание – новый учебный предмет. Человек-часть природы и общества</a:t>
            </a:r>
            <a:endParaRPr lang="ru-RU" b="1" i="1" dirty="0"/>
          </a:p>
        </p:txBody>
      </p:sp>
      <p:pic>
        <p:nvPicPr>
          <p:cNvPr id="24582" name="Picture 6" descr="Обществознание. Рабочая тетрадь. 5 класс (к учебнику Кравченко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645024"/>
            <a:ext cx="2265040" cy="2910578"/>
          </a:xfrm>
          <a:prstGeom prst="rect">
            <a:avLst/>
          </a:prstGeom>
          <a:noFill/>
        </p:spPr>
      </p:pic>
      <p:pic>
        <p:nvPicPr>
          <p:cNvPr id="12294" name="Picture 6" descr="37126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573016"/>
            <a:ext cx="2016224" cy="2880320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/>
          <a:lstStyle/>
          <a:p>
            <a:r>
              <a:rPr lang="ru-RU" dirty="0" smtClean="0"/>
              <a:t>Что изучает обществознание?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132856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Человеческое общество ,</a:t>
            </a:r>
          </a:p>
          <a:p>
            <a:pPr>
              <a:buNone/>
            </a:pPr>
            <a:r>
              <a:rPr lang="ru-RU" sz="3600" dirty="0" smtClean="0"/>
              <a:t> человека и его отношения</a:t>
            </a:r>
          </a:p>
          <a:p>
            <a:pPr>
              <a:buNone/>
            </a:pPr>
            <a:r>
              <a:rPr lang="ru-RU" sz="3600" dirty="0" smtClean="0"/>
              <a:t> с природой.</a:t>
            </a:r>
            <a:endParaRPr lang="ru-RU" sz="3600" dirty="0"/>
          </a:p>
        </p:txBody>
      </p:sp>
      <p:pic>
        <p:nvPicPr>
          <p:cNvPr id="2050" name="Picture 2" descr="http://votedeath.ru/wp-content/uploads/2011/03/Chelovek-i-priro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501008"/>
            <a:ext cx="3781425" cy="2524126"/>
          </a:xfrm>
          <a:prstGeom prst="rect">
            <a:avLst/>
          </a:prstGeom>
          <a:noFill/>
        </p:spPr>
      </p:pic>
      <p:pic>
        <p:nvPicPr>
          <p:cNvPr id="2052" name="Picture 4" descr="Общество – обособившаяся от природы, но тесно с ней связанная с ней часть материального мира, которая сотоит из индивидумов, обладающих волей и сознанием, и включает в себя способы взаимодействия людей и формы их объединения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149080"/>
            <a:ext cx="2381250" cy="18478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770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383680" cy="1051560"/>
          </a:xfrm>
        </p:spPr>
        <p:txBody>
          <a:bodyPr/>
          <a:lstStyle/>
          <a:p>
            <a:r>
              <a:rPr lang="ru-RU" dirty="0" smtClean="0"/>
              <a:t>Итоги   урока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975968" cy="4620000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ru-RU" dirty="0" smtClean="0"/>
              <a:t>Что мы узнали нового?</a:t>
            </a:r>
          </a:p>
          <a:p>
            <a:pPr marL="514350" indent="-514350"/>
            <a:endParaRPr lang="ru-RU" dirty="0" smtClean="0"/>
          </a:p>
          <a:p>
            <a:pPr marL="514350" indent="-514350"/>
            <a:r>
              <a:rPr lang="ru-RU" dirty="0" smtClean="0"/>
              <a:t>На какие две группы делятся все</a:t>
            </a:r>
          </a:p>
          <a:p>
            <a:pPr marL="514350" indent="-514350">
              <a:buNone/>
            </a:pPr>
            <a:r>
              <a:rPr lang="ru-RU" dirty="0" smtClean="0"/>
              <a:t> науки?</a:t>
            </a:r>
          </a:p>
          <a:p>
            <a:pPr marL="514350" indent="-514350"/>
            <a:endParaRPr lang="ru-RU" dirty="0" smtClean="0"/>
          </a:p>
          <a:p>
            <a:pPr marL="514350" indent="-514350"/>
            <a:r>
              <a:rPr lang="ru-RU" dirty="0" smtClean="0"/>
              <a:t>Какие науки относятся к</a:t>
            </a:r>
          </a:p>
          <a:p>
            <a:pPr marL="514350" indent="-514350">
              <a:buNone/>
            </a:pPr>
            <a:r>
              <a:rPr lang="ru-RU" dirty="0" smtClean="0"/>
              <a:t> естественным, а какие к</a:t>
            </a:r>
          </a:p>
          <a:p>
            <a:pPr marL="514350" indent="-514350">
              <a:buNone/>
            </a:pPr>
            <a:r>
              <a:rPr lang="ru-RU" dirty="0" smtClean="0"/>
              <a:t> общественным?</a:t>
            </a:r>
          </a:p>
          <a:p>
            <a:pPr marL="514350" indent="-514350"/>
            <a:endParaRPr lang="ru-RU" dirty="0" smtClean="0"/>
          </a:p>
          <a:p>
            <a:pPr marL="514350" indent="-514350"/>
            <a:r>
              <a:rPr lang="ru-RU" dirty="0" smtClean="0"/>
              <a:t>Что изучает</a:t>
            </a:r>
          </a:p>
          <a:p>
            <a:pPr marL="514350" indent="-514350">
              <a:buNone/>
            </a:pPr>
            <a:r>
              <a:rPr lang="ru-RU" dirty="0" smtClean="0"/>
              <a:t> обществознание?</a:t>
            </a:r>
            <a:endParaRPr lang="ru-RU" dirty="0"/>
          </a:p>
        </p:txBody>
      </p:sp>
      <p:pic>
        <p:nvPicPr>
          <p:cNvPr id="13314" name="Picture 2" descr="Альберт Кравченко - Обществознание. Учебник для 5 класса обложка книг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636912"/>
            <a:ext cx="2339752" cy="32385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      Ожидаемые учебные          результаты: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700808"/>
          <a:ext cx="8183880" cy="4187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2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r>
              <a:rPr lang="ru-RU" dirty="0" smtClean="0"/>
              <a:t>     Человечки-подсказки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67544" y="1196752"/>
            <a:ext cx="818388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Человечек-вопрос</a:t>
            </a:r>
          </a:p>
          <a:p>
            <a:pPr>
              <a:buNone/>
            </a:pPr>
            <a:r>
              <a:rPr lang="ru-RU" dirty="0" smtClean="0"/>
              <a:t>                      </a:t>
            </a:r>
          </a:p>
          <a:p>
            <a:pPr>
              <a:buNone/>
            </a:pPr>
            <a:r>
              <a:rPr lang="ru-RU" dirty="0" smtClean="0"/>
              <a:t>                         Человечек-галочка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     Человечек-спортсмен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Человечек-Архимед </a:t>
            </a:r>
          </a:p>
          <a:p>
            <a:pPr>
              <a:buNone/>
            </a:pPr>
            <a:r>
              <a:rPr lang="ru-RU" dirty="0" smtClean="0"/>
              <a:t>         </a:t>
            </a:r>
          </a:p>
          <a:p>
            <a:pPr>
              <a:buNone/>
            </a:pPr>
            <a:r>
              <a:rPr lang="ru-RU" dirty="0" smtClean="0"/>
              <a:t>          Человечек-память</a:t>
            </a:r>
          </a:p>
        </p:txBody>
      </p:sp>
      <p:pic>
        <p:nvPicPr>
          <p:cNvPr id="11" name="Picture 5" descr="C:\Users\User\Desktop\аттестация\Сним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936104" cy="1080120"/>
          </a:xfrm>
          <a:prstGeom prst="rect">
            <a:avLst/>
          </a:prstGeom>
          <a:noFill/>
        </p:spPr>
      </p:pic>
      <p:pic>
        <p:nvPicPr>
          <p:cNvPr id="12" name="Picture 4" descr="C:\Users\User\Desktop\аттестация\галка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1556792"/>
            <a:ext cx="865634" cy="1080120"/>
          </a:xfrm>
          <a:prstGeom prst="rect">
            <a:avLst/>
          </a:prstGeom>
          <a:noFill/>
        </p:spPr>
      </p:pic>
      <p:pic>
        <p:nvPicPr>
          <p:cNvPr id="14" name="Picture 3" descr="C:\Users\User\Desktop\аттестация\ав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4005064"/>
            <a:ext cx="936103" cy="1080120"/>
          </a:xfrm>
          <a:prstGeom prst="rect">
            <a:avLst/>
          </a:prstGeom>
          <a:noFill/>
        </p:spPr>
      </p:pic>
      <p:pic>
        <p:nvPicPr>
          <p:cNvPr id="15" name="Picture 2" descr="C:\Users\User\Desktop\аттестация\прпарол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4941168"/>
            <a:ext cx="864096" cy="1080120"/>
          </a:xfrm>
          <a:prstGeom prst="rect">
            <a:avLst/>
          </a:prstGeom>
          <a:noFill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780928"/>
            <a:ext cx="951856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decel="100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decel="1000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900" decel="100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860032" y="1772816"/>
            <a:ext cx="720080" cy="8640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60032" y="3140968"/>
            <a:ext cx="72008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068960"/>
            <a:ext cx="720080" cy="93610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 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75656" y="1700808"/>
            <a:ext cx="3931920" cy="4389120"/>
          </a:xfrm>
        </p:spPr>
        <p:txBody>
          <a:bodyPr numCol="2"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«У меня вопрос»  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«Хочу сказать»                                      </a:t>
            </a:r>
            <a:endParaRPr lang="ru-RU" dirty="0"/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724128" y="1556792"/>
            <a:ext cx="3816424" cy="4461128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«Согласен»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«Не согласен»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772816"/>
            <a:ext cx="792088" cy="93610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303336" y="3244334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 numCol="2">
            <a:normAutofit fontScale="90000"/>
          </a:bodyPr>
          <a:lstStyle/>
          <a:p>
            <a:r>
              <a:rPr lang="ru-RU" dirty="0" smtClean="0"/>
              <a:t>      Сигнальные карточки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076056" y="3501008"/>
            <a:ext cx="36004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Плюс 18"/>
          <p:cNvSpPr/>
          <p:nvPr/>
        </p:nvSpPr>
        <p:spPr>
          <a:xfrm>
            <a:off x="5076056" y="1988840"/>
            <a:ext cx="360040" cy="432048"/>
          </a:xfrm>
          <a:prstGeom prst="mathPl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900" decel="100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6" grpId="0" animBg="1"/>
      <p:bldP spid="7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183880" cy="1051560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обществознание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8153400" cy="4495800"/>
          </a:xfrm>
        </p:spPr>
        <p:txBody>
          <a:bodyPr>
            <a:normAutofit/>
          </a:bodyPr>
          <a:lstStyle/>
          <a:p>
            <a:pPr lvl="1" algn="ctr">
              <a:buNone/>
            </a:pPr>
            <a:r>
              <a:rPr lang="ru-RU" sz="2800" b="1" dirty="0" smtClean="0"/>
              <a:t>Общество           и        знание</a:t>
            </a:r>
          </a:p>
          <a:p>
            <a:pPr lvl="1" algn="ctr">
              <a:buNone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lvl="1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Обществознание</a:t>
            </a:r>
          </a:p>
          <a:p>
            <a:pPr algn="ctr">
              <a:buNone/>
            </a:pPr>
            <a:r>
              <a:rPr lang="ru-RU" dirty="0" smtClean="0"/>
              <a:t>Наука, изучающая человеческое общество и его законы, человека и его отношения с окружающим миром.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851920" y="2708920"/>
            <a:ext cx="252028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1051560"/>
          </a:xfrm>
        </p:spPr>
        <p:txBody>
          <a:bodyPr/>
          <a:lstStyle/>
          <a:p>
            <a:r>
              <a:rPr lang="ru-RU" dirty="0" smtClean="0"/>
              <a:t>                   Науки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183880" cy="4187952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sz="3200" dirty="0" smtClean="0"/>
              <a:t>Естественные</a:t>
            </a:r>
          </a:p>
          <a:p>
            <a:pPr>
              <a:buNone/>
            </a:pPr>
            <a:r>
              <a:rPr lang="ru-RU" sz="1600" dirty="0" smtClean="0"/>
              <a:t>(изучают живую и неживую природу)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i="1" dirty="0" smtClean="0"/>
              <a:t>Биология</a:t>
            </a:r>
          </a:p>
          <a:p>
            <a:pPr>
              <a:buNone/>
            </a:pPr>
            <a:r>
              <a:rPr lang="ru-RU" i="1" dirty="0" smtClean="0"/>
              <a:t>Химия</a:t>
            </a:r>
          </a:p>
          <a:p>
            <a:pPr>
              <a:buNone/>
            </a:pPr>
            <a:r>
              <a:rPr lang="ru-RU" i="1" dirty="0" smtClean="0"/>
              <a:t>Физика</a:t>
            </a:r>
          </a:p>
          <a:p>
            <a:pPr>
              <a:buNone/>
            </a:pPr>
            <a:r>
              <a:rPr lang="ru-RU" i="1" dirty="0" smtClean="0"/>
              <a:t>География</a:t>
            </a:r>
          </a:p>
          <a:p>
            <a:pPr>
              <a:buNone/>
            </a:pPr>
            <a:r>
              <a:rPr lang="ru-RU" i="1" dirty="0" smtClean="0"/>
              <a:t>Геология</a:t>
            </a:r>
          </a:p>
          <a:p>
            <a:pPr>
              <a:buNone/>
            </a:pPr>
            <a:r>
              <a:rPr lang="ru-RU" sz="3200" dirty="0" smtClean="0"/>
              <a:t> Общественные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(изучают </a:t>
            </a:r>
            <a:r>
              <a:rPr lang="ru-RU" sz="1600" dirty="0" smtClean="0"/>
              <a:t>то, что создают, изменяют или разрушают люди)</a:t>
            </a:r>
            <a:endParaRPr lang="ru-RU" sz="3200" dirty="0" smtClean="0"/>
          </a:p>
          <a:p>
            <a:pPr>
              <a:buNone/>
            </a:pPr>
            <a:r>
              <a:rPr lang="ru-RU" i="1" dirty="0" smtClean="0"/>
              <a:t>            </a:t>
            </a:r>
          </a:p>
          <a:p>
            <a:pPr>
              <a:buNone/>
            </a:pPr>
            <a:r>
              <a:rPr lang="ru-RU" i="1" dirty="0" smtClean="0"/>
              <a:t>    история</a:t>
            </a:r>
          </a:p>
          <a:p>
            <a:pPr>
              <a:buNone/>
            </a:pPr>
            <a:r>
              <a:rPr lang="ru-RU" i="1" dirty="0" smtClean="0"/>
              <a:t>    психология</a:t>
            </a:r>
          </a:p>
          <a:p>
            <a:pPr>
              <a:buNone/>
            </a:pPr>
            <a:r>
              <a:rPr lang="ru-RU" i="1" dirty="0" smtClean="0"/>
              <a:t>    экономика   </a:t>
            </a:r>
          </a:p>
          <a:p>
            <a:pPr>
              <a:buNone/>
            </a:pPr>
            <a:r>
              <a:rPr lang="ru-RU" i="1" dirty="0" smtClean="0"/>
              <a:t>    право</a:t>
            </a:r>
          </a:p>
          <a:p>
            <a:pPr>
              <a:buNone/>
            </a:pPr>
            <a:r>
              <a:rPr lang="ru-RU" i="1" dirty="0" smtClean="0"/>
              <a:t>   политология</a:t>
            </a:r>
            <a:endParaRPr lang="ru-RU" i="1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547664" y="2852936"/>
            <a:ext cx="4846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084168" y="2852936"/>
            <a:ext cx="484632" cy="288032"/>
          </a:xfrm>
          <a:prstGeom prst="downArrow">
            <a:avLst>
              <a:gd name="adj1" fmla="val 55806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Человек – часть природы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628800"/>
            <a:ext cx="8183880" cy="418795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b="1" dirty="0" smtClean="0"/>
              <a:t>Эволюция</a:t>
            </a:r>
            <a:endParaRPr lang="ru-RU" sz="3200" b="1" dirty="0"/>
          </a:p>
        </p:txBody>
      </p:sp>
      <p:pic>
        <p:nvPicPr>
          <p:cNvPr id="18436" name="Picture 4" descr="Эволюция человека остановилась навсегда (2 фото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708920"/>
            <a:ext cx="5715000" cy="3467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88640"/>
            <a:ext cx="7073280" cy="990600"/>
          </a:xfrm>
        </p:spPr>
        <p:txBody>
          <a:bodyPr/>
          <a:lstStyle/>
          <a:p>
            <a:r>
              <a:rPr lang="ru-RU" dirty="0" smtClean="0"/>
              <a:t>Общество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183880" cy="4187952"/>
          </a:xfrm>
        </p:spPr>
        <p:txBody>
          <a:bodyPr>
            <a:normAutofit fontScale="92500" lnSpcReduction="10000"/>
          </a:bodyPr>
          <a:lstStyle/>
          <a:p>
            <a:pPr lvl="8" algn="just">
              <a:buNone/>
            </a:pPr>
            <a:r>
              <a:rPr lang="ru-RU" sz="4000" b="1" dirty="0" smtClean="0"/>
              <a:t>Человеческое стадо</a:t>
            </a:r>
            <a:r>
              <a:rPr lang="ru-RU" sz="4000" dirty="0" smtClean="0"/>
              <a:t>    </a:t>
            </a:r>
            <a:r>
              <a:rPr lang="ru-RU" sz="4000" b="1" dirty="0" smtClean="0"/>
              <a:t>        </a:t>
            </a:r>
          </a:p>
          <a:p>
            <a:pPr lvl="8" algn="just">
              <a:buNone/>
            </a:pPr>
            <a:r>
              <a:rPr lang="ru-RU" sz="4000" b="1" dirty="0" smtClean="0"/>
              <a:t>     </a:t>
            </a:r>
          </a:p>
          <a:p>
            <a:pPr lvl="8" algn="just">
              <a:buNone/>
            </a:pPr>
            <a:r>
              <a:rPr lang="ru-RU" sz="4000" b="1" dirty="0" smtClean="0"/>
              <a:t>         род   </a:t>
            </a:r>
          </a:p>
          <a:p>
            <a:pPr lvl="8" algn="just">
              <a:buNone/>
            </a:pPr>
            <a:r>
              <a:rPr lang="ru-RU" sz="4000" b="1" dirty="0" smtClean="0"/>
              <a:t>            </a:t>
            </a:r>
          </a:p>
          <a:p>
            <a:pPr lvl="8" algn="just">
              <a:buNone/>
            </a:pPr>
            <a:r>
              <a:rPr lang="ru-RU" sz="4000" b="1" dirty="0" smtClean="0"/>
              <a:t>       племя  </a:t>
            </a:r>
          </a:p>
          <a:p>
            <a:pPr algn="just">
              <a:buNone/>
            </a:pPr>
            <a:r>
              <a:rPr lang="ru-RU" sz="4000" b="1" dirty="0" smtClean="0"/>
              <a:t>                </a:t>
            </a:r>
          </a:p>
          <a:p>
            <a:pPr algn="just">
              <a:buNone/>
            </a:pPr>
            <a:r>
              <a:rPr lang="ru-RU" sz="4000" b="1" dirty="0" smtClean="0"/>
              <a:t>              государство</a:t>
            </a:r>
            <a:endParaRPr lang="ru-RU" sz="40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56176" y="508518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трелка вниз 19"/>
          <p:cNvSpPr/>
          <p:nvPr/>
        </p:nvSpPr>
        <p:spPr>
          <a:xfrm>
            <a:off x="3851920" y="1844824"/>
            <a:ext cx="72008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3851920" y="2996952"/>
            <a:ext cx="7116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3851920" y="4005064"/>
            <a:ext cx="711696" cy="7116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0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373216"/>
            <a:ext cx="8183880" cy="1051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18388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0000"/>
                </a:solidFill>
              </a:rPr>
              <a:t>Общество</a:t>
            </a:r>
            <a:r>
              <a:rPr lang="ru-RU" sz="5400" dirty="0" smtClean="0"/>
              <a:t> – это объединение людей для совместной деятельности</a:t>
            </a:r>
            <a:endParaRPr lang="ru-RU" sz="5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746</TotalTime>
  <Words>250</Words>
  <Application>Microsoft Office PowerPoint</Application>
  <PresentationFormat>Экран (4:3)</PresentationFormat>
  <Paragraphs>86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Обществознание – новый учебный предмет. Человек-часть природы и общества</vt:lpstr>
      <vt:lpstr>       Ожидаемые учебные          результаты:</vt:lpstr>
      <vt:lpstr>     Человечки-подсказки</vt:lpstr>
      <vt:lpstr>      Сигнальные карточки</vt:lpstr>
      <vt:lpstr>Что такое обществознание ?</vt:lpstr>
      <vt:lpstr>                   Науки</vt:lpstr>
      <vt:lpstr>Человек – часть природы</vt:lpstr>
      <vt:lpstr>Общество</vt:lpstr>
      <vt:lpstr>Слайд 9</vt:lpstr>
      <vt:lpstr>Что изучает обществознание?</vt:lpstr>
      <vt:lpstr>Итоги   урока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Обществознание – новый учебный предмет. Человек-часть природы и общества.</dc:title>
  <dc:creator>User</dc:creator>
  <cp:lastModifiedBy>User</cp:lastModifiedBy>
  <cp:revision>88</cp:revision>
  <dcterms:created xsi:type="dcterms:W3CDTF">2012-01-12T04:52:26Z</dcterms:created>
  <dcterms:modified xsi:type="dcterms:W3CDTF">2012-03-16T05:17:05Z</dcterms:modified>
</cp:coreProperties>
</file>