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1365B-B142-4FC5-8B3E-7EC53FE8E5FB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66ED5-9DB4-4DB2-B2B7-3AB9DCACEC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1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1365B-B142-4FC5-8B3E-7EC53FE8E5FB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66ED5-9DB4-4DB2-B2B7-3AB9DCACEC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0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1365B-B142-4FC5-8B3E-7EC53FE8E5FB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66ED5-9DB4-4DB2-B2B7-3AB9DCACEC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1365B-B142-4FC5-8B3E-7EC53FE8E5FB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66ED5-9DB4-4DB2-B2B7-3AB9DCACEC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41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1365B-B142-4FC5-8B3E-7EC53FE8E5FB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66ED5-9DB4-4DB2-B2B7-3AB9DCACEC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90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1365B-B142-4FC5-8B3E-7EC53FE8E5FB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66ED5-9DB4-4DB2-B2B7-3AB9DCACEC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08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1365B-B142-4FC5-8B3E-7EC53FE8E5FB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66ED5-9DB4-4DB2-B2B7-3AB9DCACEC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26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1365B-B142-4FC5-8B3E-7EC53FE8E5FB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66ED5-9DB4-4DB2-B2B7-3AB9DCACEC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08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1365B-B142-4FC5-8B3E-7EC53FE8E5FB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66ED5-9DB4-4DB2-B2B7-3AB9DCACEC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59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1365B-B142-4FC5-8B3E-7EC53FE8E5FB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66ED5-9DB4-4DB2-B2B7-3AB9DCACEC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04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1365B-B142-4FC5-8B3E-7EC53FE8E5FB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66ED5-9DB4-4DB2-B2B7-3AB9DCACEC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02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3751365B-B142-4FC5-8B3E-7EC53FE8E5FB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13D66ED5-9DB4-4DB2-B2B7-3AB9DCACEC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088232"/>
          </a:xfrm>
        </p:spPr>
        <p:txBody>
          <a:bodyPr/>
          <a:lstStyle/>
          <a:p>
            <a:r>
              <a:rPr lang="ru-RU" sz="72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Развитие речи </a:t>
            </a:r>
            <a:br>
              <a:rPr lang="ru-RU" sz="72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</a:br>
            <a:r>
              <a:rPr lang="ru-RU" sz="72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аутичных детей</a:t>
            </a:r>
            <a:endParaRPr lang="ru-RU" sz="7200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437112"/>
            <a:ext cx="4968552" cy="1656184"/>
          </a:xfrm>
        </p:spPr>
        <p:txBody>
          <a:bodyPr/>
          <a:lstStyle/>
          <a:p>
            <a:pPr algn="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 </a:t>
            </a:r>
          </a:p>
          <a:p>
            <a:pPr algn="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ЦПМСС «Поддержка»</a:t>
            </a:r>
          </a:p>
          <a:p>
            <a:pPr algn="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Борода Татьяна Васильевна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img1.liveinternet.ru/images/attach/c/4/82/387/82387541_boycupping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96952"/>
            <a:ext cx="3672408" cy="292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56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916832"/>
            <a:ext cx="4787957" cy="443140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1916832"/>
            <a:ext cx="3322712" cy="4176464"/>
          </a:xfrm>
        </p:spPr>
        <p:txBody>
          <a:bodyPr/>
          <a:lstStyle/>
          <a:p>
            <a:pPr indent="457200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«Они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боятся смотреть в глаза, им страшно заходить в троллейбус, им хочется кричать и повторять одни и те же слова — они боятся окружающих так же, как окружающие боятся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их». </a:t>
            </a:r>
          </a:p>
          <a:p>
            <a:pPr indent="457200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ученые до сих пор до конца не знают, что такое аутизм, людей с таким диагнозом с каждым годом становится все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4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668597"/>
            <a:ext cx="7772400" cy="3024337"/>
          </a:xfrm>
        </p:spPr>
        <p:txBody>
          <a:bodyPr/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Аутизм - расстройство, возникающее как следствие нарушения развития головного мозга и характеризующееся выраженным и всесторонним дефицитом социального взаимодействия и общения. Аутизм проявляется, прежде всего, как задержка речевого или умственного развития ребенка, как нежелание ребенка контактировать с окружающими. Распространенность расстройств аутистического спектра составляет 6 на 1000 человек, причем у мальчиков подобные состояния отмечаются примерно в 4 раза чаще, чем у девочек.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692934"/>
            <a:ext cx="3600400" cy="1770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764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54162"/>
          </a:xfrm>
        </p:spPr>
        <p:txBody>
          <a:bodyPr/>
          <a:lstStyle/>
          <a:p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ЗАРУБЕЖНАЯ ПОВЕДЕНЧЕСКАЯ ТЕРАПИЯ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ПОДХОД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АУТИЧНЫХ ДЕТЕЙ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993307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 </a:t>
            </a:r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Оперантного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лежат исследования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бихевиористов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направлено на тренинг социально-бытового поведения через отработку отдельных операций с их последующим объединением.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I.Lovaas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1981)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5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 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ТЕАССН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Autistic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handicapped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Лечение и обучение детей, страдающих аутизмом и нарушениями общения = ) направлено на облегчение социально-бытовой адаптации аутичного человека с помощью зрительной организации внешней среды.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0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56992"/>
            <a:ext cx="8424936" cy="2736304"/>
          </a:xfrm>
        </p:spPr>
        <p:txBody>
          <a:bodyPr/>
          <a:lstStyle/>
          <a:p>
            <a:pPr indent="457200" algn="l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«Пройдет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не одна сотня исследований, призванных до конца объяснить, как устроены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аутисты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Пройдет еще больше времени, прежде чем к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аутистам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вообще «другим» людям в России начнут относиться как к людям. И до тех пор все, что мы будем знать об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аутистах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мы будем узнавать от них самих, как мы уже узнаем это от Темпл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Грандин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Николая Дилигенского и Ирис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Юханссон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благодаря самой обычной человеческой заботе могут жить на два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мира».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://v.img.com.ua/nxs216/b/600x500/5/24/d4fe313a954e2126b4b7847ef5cb6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2656"/>
            <a:ext cx="57150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34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9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Тема19</Template>
  <TotalTime>260</TotalTime>
  <Words>240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Тема19</vt:lpstr>
      <vt:lpstr>Развитие речи  аутичных детей</vt:lpstr>
      <vt:lpstr>Презентация PowerPoint</vt:lpstr>
      <vt:lpstr>Презентация PowerPoint</vt:lpstr>
      <vt:lpstr>ЗАРУБЕЖНАЯ ПОВЕДЕНЧЕСКАЯ ТЕРАПИЯ  И РОССИЙСКИЙ ПОДХОД  В АДАПТАЦИИ АУТИЧНЫХ ДЕТЕЙ </vt:lpstr>
      <vt:lpstr>«Пройдет еще не одна сотня исследований, призванных до конца объяснить, как устроены аутисты. Пройдет еще больше времени, прежде чем к аутистам и вообще «другим» людям в России начнут относиться как к людям. И до тех пор все, что мы будем знать об аутистах, — мы будем узнавать от них самих, как мы уже узнаем это от Темпл Грандин, Николая Дилигенского и Ирис Юханссон, которые благодаря самой обычной человеческой заботе могут жить на два мира».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  аутичных детей</dc:title>
  <dc:creator>Сизоff</dc:creator>
  <cp:lastModifiedBy>Сизоff</cp:lastModifiedBy>
  <cp:revision>12</cp:revision>
  <dcterms:created xsi:type="dcterms:W3CDTF">2014-04-29T04:46:18Z</dcterms:created>
  <dcterms:modified xsi:type="dcterms:W3CDTF">2014-05-01T19:23:22Z</dcterms:modified>
</cp:coreProperties>
</file>