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2" r:id="rId6"/>
    <p:sldId id="267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53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37E7C7C-577E-42DD-8519-4DDC9109E522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B47FFEA-B1F9-4A85-83B9-B3E599071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372C9-56E4-436E-A1FE-29AECB1F3ED7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33F7-32D1-4EAC-A22A-896E2D20A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A892C0-45F0-4EDD-AF75-0181B5EA6F08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A1403BC-584D-4CA3-B6EB-21468ACBF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F422B-C7E1-4956-84ED-CE89F7F69BB9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0E503-7353-46B6-B844-EE4BFE8FC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8466A56-506C-43DE-B617-ED5128B7D707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35822E-5F26-4D73-85D6-9D0078E6D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47D55-E25C-4694-BB27-B229F9EF7A87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45014-91A5-4F8C-B6E0-CBBE51F25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CA736-32F5-4D0D-BEA8-95D2F9B8BA81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C7D57-596E-4F6E-9B52-4487ADD99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8ACC-D765-4FBC-82D1-573AF5E20FF9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9A33-489E-44FD-B9C2-C0BAC2EB1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408D4-A19C-4F28-A232-10A16E281C80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CAE4-B0E4-471F-8E47-D89EF8A17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48DF6-05A5-42E0-9395-A0368F313B53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91164-30B6-4937-8020-204D34E18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4FD199-0E42-455C-B24E-8472633CCC89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561383-F24D-46AD-B6F6-A96093F61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2588A1E-256D-4EF9-81F6-C5ABEC5E9845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DB59CC5-9FBA-43C0-BA29-23EA68721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1" r:id="rId2"/>
    <p:sldLayoutId id="2147483789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90" r:id="rId9"/>
    <p:sldLayoutId id="2147483787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3504" y="1143000"/>
            <a:ext cx="3674594" cy="20574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Мариинский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 театр </a:t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Санкт-Петербурга</a:t>
            </a:r>
          </a:p>
        </p:txBody>
      </p:sp>
      <p:pic>
        <p:nvPicPr>
          <p:cNvPr id="2052" name="Рисунок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8926" y="1041002"/>
            <a:ext cx="1940996" cy="1940996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19" y="274638"/>
            <a:ext cx="6143668" cy="79690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Спящая красавица</a:t>
            </a:r>
          </a:p>
        </p:txBody>
      </p:sp>
      <p:sp>
        <p:nvSpPr>
          <p:cNvPr id="7171" name="Содержимое 9"/>
          <p:cNvSpPr>
            <a:spLocks noGrp="1"/>
          </p:cNvSpPr>
          <p:nvPr>
            <p:ph sz="half" idx="4294967295"/>
          </p:nvPr>
        </p:nvSpPr>
        <p:spPr>
          <a:xfrm>
            <a:off x="642938" y="1428750"/>
            <a:ext cx="3286125" cy="469741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algn="ctr" eaLnBrk="1" hangingPunct="1">
              <a:buFont typeface="Arial" charset="0"/>
              <a:buNone/>
            </a:pPr>
            <a:endParaRPr lang="ru-RU" smtClean="0">
              <a:latin typeface="Georgia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800" i="1" smtClean="0">
              <a:latin typeface="Georgia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800" i="1" smtClean="0">
                <a:latin typeface="Georgia" pitchFamily="18" charset="0"/>
              </a:rPr>
              <a:t>  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i="1" smtClean="0">
                <a:latin typeface="Georgia" pitchFamily="18" charset="0"/>
              </a:rPr>
              <a:t>Шарль Перро</a:t>
            </a:r>
          </a:p>
        </p:txBody>
      </p:sp>
      <p:pic>
        <p:nvPicPr>
          <p:cNvPr id="7172" name="Рисунок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25"/>
            <a:ext cx="1428766" cy="166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1443024" cy="171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3116"/>
            <a:ext cx="2476501" cy="185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42048" cy="8915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Балет «Спящая красавица»</a:t>
            </a:r>
            <a:br>
              <a:rPr lang="ru-RU" sz="2400" b="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0" i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ПЁТР Ильич Чайковский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646" y="2214555"/>
            <a:ext cx="266860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Интродукция - </a:t>
            </a:r>
            <a:r>
              <a:rPr lang="ru-RU" sz="3200" b="0" i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вступление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857224" y="1500174"/>
            <a:ext cx="4786327" cy="85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214313"/>
            <a:ext cx="4043363" cy="92867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ФЕИ </a:t>
            </a:r>
            <a:r>
              <a:rPr lang="ru-RU" sz="2400" b="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Карабос</a:t>
            </a:r>
            <a:endParaRPr lang="ru-RU" sz="2400" b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Содержимое 9"/>
          <p:cNvSpPr>
            <a:spLocks noGrp="1"/>
          </p:cNvSpPr>
          <p:nvPr>
            <p:ph sz="quarter" idx="2"/>
          </p:nvPr>
        </p:nvSpPr>
        <p:spPr>
          <a:xfrm>
            <a:off x="3071813" y="3429000"/>
            <a:ext cx="4041775" cy="10715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b="1" dirty="0" smtClean="0">
              <a:latin typeface="Georgia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Феи Сирени</a:t>
            </a:r>
          </a:p>
        </p:txBody>
      </p:sp>
      <p:pic>
        <p:nvPicPr>
          <p:cNvPr id="10245" name="Рисунок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3500430" y="4714875"/>
            <a:ext cx="4513270" cy="8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1428728" y="1643050"/>
            <a:ext cx="2946739" cy="52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214313"/>
            <a:ext cx="4043363" cy="928671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Феи </a:t>
            </a:r>
            <a:r>
              <a:rPr lang="ru-RU" sz="2400" b="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Карабос</a:t>
            </a:r>
            <a:endParaRPr lang="ru-RU" sz="2400" b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Содержимое 9"/>
          <p:cNvSpPr>
            <a:spLocks noGrp="1"/>
          </p:cNvSpPr>
          <p:nvPr>
            <p:ph sz="quarter" idx="2"/>
          </p:nvPr>
        </p:nvSpPr>
        <p:spPr>
          <a:xfrm>
            <a:off x="4286250" y="3714750"/>
            <a:ext cx="4041775" cy="1071563"/>
          </a:xfrm>
          <a:solidFill>
            <a:srgbClr val="FF99CC"/>
          </a:solidFill>
          <a:ln>
            <a:solidFill>
              <a:srgbClr val="FF99CC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b="1" dirty="0" smtClean="0">
              <a:latin typeface="Georgia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Тема Феи Сирени</a:t>
            </a:r>
          </a:p>
        </p:txBody>
      </p:sp>
      <p:pic>
        <p:nvPicPr>
          <p:cNvPr id="11269" name="Рисунок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4214810" y="5143512"/>
            <a:ext cx="3967161" cy="72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785794"/>
            <a:ext cx="1703375" cy="142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143380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28934"/>
            <a:ext cx="3075429" cy="221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Сцена на балу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543824" cy="157163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Сказки гуляют по свету</a:t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 М. </a:t>
            </a:r>
            <a:r>
              <a:rPr lang="ru-RU" sz="1800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ПЛЯцковского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Музыка Е. Птичкина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500" y="2000250"/>
          <a:ext cx="7358085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695"/>
                <a:gridCol w="2452695"/>
                <a:gridCol w="2452695"/>
              </a:tblGrid>
              <a:tr h="40719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Сказки гуляют по свету,</a:t>
                      </a: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Ночь запрягая в карету.</a:t>
                      </a: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Сказки живут на полянах,</a:t>
                      </a: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Бродят на зорьке в туманах.</a:t>
                      </a:r>
                    </a:p>
                    <a:p>
                      <a:pPr>
                        <a:buNone/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принц Белоснежку полюбит.</a:t>
                      </a: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жадность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Кащея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погубит...</a:t>
                      </a: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Пусть зло на проделки хитро,</a:t>
                      </a: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 всё ж побеждает Добро! </a:t>
                      </a: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Мир озарив чудесами,</a:t>
                      </a: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Сказки летят над лесами,</a:t>
                      </a: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подоконник садятся,</a:t>
                      </a: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окна, как в речки, глядятся.</a:t>
                      </a:r>
                    </a:p>
                    <a:p>
                      <a:pPr>
                        <a:buNone/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Золушку выручит фея,</a:t>
                      </a: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станет Горыныча-змея...</a:t>
                      </a: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Пусть Зло на проделки хитро,</a:t>
                      </a: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 всё ж побеждает Добро!</a:t>
                      </a: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Сказки со мною повсюду,</a:t>
                      </a: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Их никогда не забуду.</a:t>
                      </a: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Стоит сомкнуть мне ресницы-</a:t>
                      </a: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Вмиг Сивка-Бурка приснится.</a:t>
                      </a:r>
                    </a:p>
                    <a:p>
                      <a:pPr>
                        <a:buNone/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месяц засветится ясный </a:t>
                      </a: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глазах Василисы Прекрасной...</a:t>
                      </a: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Пусть Зло на проделки хитро,</a:t>
                      </a:r>
                    </a:p>
                    <a:p>
                      <a:pPr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 всё ж побеждает Добро!</a:t>
                      </a:r>
                    </a:p>
                    <a:p>
                      <a:pPr>
                        <a:buNone/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664</TotalTime>
  <Words>155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Trebuchet MS</vt:lpstr>
      <vt:lpstr>Wingdings 2</vt:lpstr>
      <vt:lpstr>Wingdings</vt:lpstr>
      <vt:lpstr>Calibri</vt:lpstr>
      <vt:lpstr>Georgia</vt:lpstr>
      <vt:lpstr>Times New Roman</vt:lpstr>
      <vt:lpstr>Изящная</vt:lpstr>
      <vt:lpstr>Мариинский театр  Санкт-Петербурга</vt:lpstr>
      <vt:lpstr>Спящая красавица</vt:lpstr>
      <vt:lpstr>Балет «Спящая красавица» ПЁТР Ильич Чайковский</vt:lpstr>
      <vt:lpstr>Интродукция - вступление</vt:lpstr>
      <vt:lpstr>Тема ФЕИ Карабос</vt:lpstr>
      <vt:lpstr>Тема Феи Карабос</vt:lpstr>
      <vt:lpstr>Сцена на балу</vt:lpstr>
      <vt:lpstr>        Сказки гуляют по свету  Слова М. ПЛЯцковского               Музыка Е. Птичкина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Мариининский театр Санкт-Петербурга</dc:title>
  <dc:creator>Валерия</dc:creator>
  <cp:lastModifiedBy>Валерия</cp:lastModifiedBy>
  <cp:revision>58</cp:revision>
  <dcterms:created xsi:type="dcterms:W3CDTF">2011-12-25T16:24:21Z</dcterms:created>
  <dcterms:modified xsi:type="dcterms:W3CDTF">2013-06-10T12:25:08Z</dcterms:modified>
</cp:coreProperties>
</file>