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3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8C961-BF3C-4576-A4C4-0C9EE6A6DAA7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r>
              <a:rPr lang="en-US" dirty="0" err="1" smtClean="0"/>
              <a:t>thj</a:t>
            </a:r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FBC99-6166-4BCB-A7B3-B675A5DA4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75B915F-3E8A-4FDE-A077-34A02D112BA9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9E5EB99-DD62-4D6E-B2F8-7B364C5A44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5B915F-3E8A-4FDE-A077-34A02D112BA9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E5EB99-DD62-4D6E-B2F8-7B364C5A44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5B915F-3E8A-4FDE-A077-34A02D112BA9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E5EB99-DD62-4D6E-B2F8-7B364C5A44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5B915F-3E8A-4FDE-A077-34A02D112BA9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E5EB99-DD62-4D6E-B2F8-7B364C5A44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5B915F-3E8A-4FDE-A077-34A02D112BA9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E5EB99-DD62-4D6E-B2F8-7B364C5A44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5B915F-3E8A-4FDE-A077-34A02D112BA9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E5EB99-DD62-4D6E-B2F8-7B364C5A44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5B915F-3E8A-4FDE-A077-34A02D112BA9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E5EB99-DD62-4D6E-B2F8-7B364C5A44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5B915F-3E8A-4FDE-A077-34A02D112BA9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E5EB99-DD62-4D6E-B2F8-7B364C5A44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5B915F-3E8A-4FDE-A077-34A02D112BA9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E5EB99-DD62-4D6E-B2F8-7B364C5A44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75B915F-3E8A-4FDE-A077-34A02D112BA9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E5EB99-DD62-4D6E-B2F8-7B364C5A44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75B915F-3E8A-4FDE-A077-34A02D112BA9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9E5EB99-DD62-4D6E-B2F8-7B364C5A44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75B915F-3E8A-4FDE-A077-34A02D112BA9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9E5EB99-DD62-4D6E-B2F8-7B364C5A44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256"/>
            <a:ext cx="7772400" cy="2286016"/>
          </a:xfrm>
        </p:spPr>
        <p:txBody>
          <a:bodyPr/>
          <a:lstStyle/>
          <a:p>
            <a:pPr algn="ctr"/>
            <a:r>
              <a:rPr lang="ru-RU" dirty="0" smtClean="0"/>
              <a:t>Волшебное озеро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14942" y="1928802"/>
            <a:ext cx="3529010" cy="2953947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Урок музыки в 1 классе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программе Т.И.Баклановой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УМК «Планета знаний»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solidFill>
                  <a:srgbClr val="594025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Выполнила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музыки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МБОУ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гимназии №53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г.Нижнего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Новгорода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Шишкина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С.В.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r="3333" b="4444"/>
          <a:stretch>
            <a:fillRect/>
          </a:stretch>
        </p:blipFill>
        <p:spPr bwMode="auto">
          <a:xfrm>
            <a:off x="214281" y="571480"/>
            <a:ext cx="4721553" cy="350046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786314" y="1500174"/>
            <a:ext cx="3632314" cy="513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5"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 Анатолий Константинович </a:t>
            </a:r>
            <a:r>
              <a:rPr lang="ru-RU" sz="2400" dirty="0" err="1" smtClean="0"/>
              <a:t>Лядов</a:t>
            </a:r>
            <a:r>
              <a:rPr lang="ru-RU" sz="2400" dirty="0" smtClean="0"/>
              <a:t>  (1855 - 1914) - выдающийся русский композитор рубежа 19-20 веков, ученик и единомышленник Римского-Корсакова.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5410200"/>
            <a:ext cx="4857752" cy="762000"/>
          </a:xfrm>
        </p:spPr>
        <p:txBody>
          <a:bodyPr>
            <a:noAutofit/>
          </a:bodyPr>
          <a:lstStyle/>
          <a:p>
            <a:pPr lvl="5" algn="ctr">
              <a:buNone/>
            </a:pPr>
            <a:r>
              <a:rPr lang="ru-RU" dirty="0" smtClean="0"/>
              <a:t>А. К. </a:t>
            </a:r>
            <a:r>
              <a:rPr lang="ru-RU" dirty="0" err="1" smtClean="0"/>
              <a:t>Лядов</a:t>
            </a:r>
            <a:r>
              <a:rPr lang="ru-RU" dirty="0" smtClean="0"/>
              <a:t>. Портрет работы И. Репина (1902).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Анатолий Константинович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Лядов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симфоническая картина «Волшебное озеро»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074" name="Picture 2" descr="C:\Documents and Settings\Admin\Мои документы\Загрузки\95322743_large_78794_larg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928802"/>
            <a:ext cx="6311925" cy="4733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357562"/>
            <a:ext cx="8229600" cy="2649729"/>
          </a:xfrm>
        </p:spPr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Autofit/>
          </a:bodyPr>
          <a:lstStyle/>
          <a:p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/>
              <a:t>-Ах, как я его люблю!</a:t>
            </a:r>
            <a:r>
              <a:rPr lang="ru-RU" sz="2000" dirty="0" smtClean="0"/>
              <a:t> - восклицал композитор. - </a:t>
            </a:r>
            <a:r>
              <a:rPr lang="ru-RU" sz="2000" i="1" dirty="0" smtClean="0"/>
              <a:t>Как оно картинно, чисто, со звездами и таинственностью в глубине!... Одна мертвая природа - холодная, злая, но фантастичная, как в сказке.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00240"/>
            <a:ext cx="8215370" cy="4384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«Песенка Водяного» из мультфильма «Летучий корабль»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643050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«Танец маленьких лебедей»из балета П.И.Чайковского «Лебединое озеро»</a:t>
            </a:r>
            <a:endParaRPr lang="ru-RU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33478" y="1357298"/>
            <a:ext cx="6477045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Спасибо за урок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!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3700504" cy="231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3500438"/>
            <a:ext cx="4071934" cy="291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142852"/>
            <a:ext cx="2405066" cy="18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71</TotalTime>
  <Words>64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Открытая</vt:lpstr>
      <vt:lpstr>Волшебное озеро</vt:lpstr>
      <vt:lpstr>   Анатолий Константинович Лядов  (1855 - 1914) - выдающийся русский композитор рубежа 19-20 веков, ученик и единомышленник Римского-Корсакова. </vt:lpstr>
      <vt:lpstr>Анатолий Константинович Лядов симфоническая картина «Волшебное озеро»</vt:lpstr>
      <vt:lpstr>  -Ах, как я его люблю! - восклицал композитор. - Как оно картинно, чисто, со звездами и таинственностью в глубине!... Одна мертвая природа - холодная, злая, но фантастичная, как в сказке.   </vt:lpstr>
      <vt:lpstr>         «Песенка Водяного» из мультфильма «Летучий корабль»</vt:lpstr>
      <vt:lpstr>«Танец маленьких лебедей»из балета П.И.Чайковского «Лебединое озеро»</vt:lpstr>
      <vt:lpstr>Спасибо за урок!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Волшебное озеро</dc:title>
  <dc:creator>Admin</dc:creator>
  <cp:lastModifiedBy>Admin</cp:lastModifiedBy>
  <cp:revision>11</cp:revision>
  <dcterms:created xsi:type="dcterms:W3CDTF">2013-08-13T16:39:22Z</dcterms:created>
  <dcterms:modified xsi:type="dcterms:W3CDTF">2013-11-18T15:12:59Z</dcterms:modified>
</cp:coreProperties>
</file>