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1" r:id="rId6"/>
    <p:sldId id="26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Педсовет с экрана</a:t>
            </a:r>
            <a:br>
              <a:rPr lang="ru-RU" dirty="0" smtClean="0"/>
            </a:br>
            <a:r>
              <a:rPr lang="ru-RU" sz="3600" dirty="0" smtClean="0"/>
              <a:t>Педагог- вечный ученик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Тестовые вопросы для команды №6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1935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1</a:t>
            </a:r>
            <a:r>
              <a:rPr lang="ru-RU" sz="2000" b="1" dirty="0" smtClean="0"/>
              <a:t> </a:t>
            </a:r>
            <a:r>
              <a:rPr lang="ru-RU" sz="2000" b="1" dirty="0" smtClean="0"/>
              <a:t>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/>
              <a:t>При подготовке  к уроку учитель делает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5800" y="2590801"/>
            <a:ext cx="4724400" cy="22860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План урока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Схему урока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Набросок урока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Эскиз урока</a:t>
            </a:r>
            <a:endParaRPr lang="ru-RU" sz="2400" b="1" dirty="0" smtClean="0"/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28600"/>
            <a:ext cx="3624262" cy="506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33600" y="54864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</a:t>
            </a:r>
            <a:r>
              <a:rPr lang="ru-RU" sz="3200" dirty="0" smtClean="0"/>
              <a:t>  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4114800" cy="1524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en-US" sz="2200" b="1" dirty="0" smtClean="0"/>
              <a:t>2</a:t>
            </a:r>
            <a:r>
              <a:rPr lang="ru-RU" sz="2200" b="1" dirty="0" smtClean="0"/>
              <a:t>к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Бурно протекающие эмоциональные переживания называются</a:t>
            </a:r>
            <a:endParaRPr lang="ru-RU" sz="2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905000"/>
            <a:ext cx="4876800" cy="3124199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Эффекты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Аффекты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Дефекты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Префекты</a:t>
            </a:r>
            <a:endParaRPr lang="ru-RU" sz="2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28600"/>
            <a:ext cx="3286125" cy="459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0" y="54102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</a:t>
            </a:r>
            <a:r>
              <a:rPr lang="ru-RU" sz="3200" dirty="0" smtClean="0"/>
              <a:t>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17827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3к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Ведущим видом деятельности в подростковом возрасте является: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38399"/>
            <a:ext cx="5105400" cy="28956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Учебная деятельность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Игра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Общение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Предметно-практическая деятельность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52400"/>
            <a:ext cx="3362325" cy="469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5626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3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935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4к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>Что из нижеперечисленного не используется в лечебной педагогике?</a:t>
            </a: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3400" y="2743200"/>
            <a:ext cx="4572000" cy="21336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Пальчиковый бассейн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Пальчиковый пластилин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Пальчиковые краски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Пальчиковая гимнастика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"/>
            <a:ext cx="3743325" cy="522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362200" y="55626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ответ  </a:t>
            </a:r>
            <a:r>
              <a:rPr lang="ru-RU" sz="3200" dirty="0" smtClean="0"/>
              <a:t>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00600" cy="1935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5 </a:t>
            </a:r>
            <a:r>
              <a:rPr lang="ru-RU" sz="2000" b="1" dirty="0" smtClean="0"/>
              <a:t>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/>
              <a:t>Слово «девиация» в переводе с английского означает: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62000" y="2514599"/>
            <a:ext cx="4800600" cy="22098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Расхождение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Отклонение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Погрешность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Напряженность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"/>
            <a:ext cx="3438525" cy="480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52600" y="54102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</a:t>
            </a:r>
            <a:r>
              <a:rPr lang="ru-RU" sz="3200" dirty="0" smtClean="0"/>
              <a:t>ответ    2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4800600" cy="1935162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</a:gradFill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err="1" smtClean="0"/>
              <a:t>Суперигра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>Кому принадлежит высказывание: «Хорошими людьми становятся больше от упражнения, чем от природы»?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62000" y="2514599"/>
            <a:ext cx="4800600" cy="220980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Платон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Сухомлинский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Макаренко</a:t>
            </a:r>
          </a:p>
          <a:p>
            <a:pPr marL="457200" indent="-457200">
              <a:buAutoNum type="arabicPeriod"/>
            </a:pPr>
            <a:r>
              <a:rPr lang="ru-RU" sz="2400" b="1" dirty="0" err="1" smtClean="0"/>
              <a:t>Демокрит</a:t>
            </a:r>
            <a:endParaRPr lang="ru-RU" sz="2400" b="1" dirty="0" smtClean="0"/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04800"/>
            <a:ext cx="3438525" cy="480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52600" y="5410200"/>
            <a:ext cx="4800600" cy="584775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6000000" scaled="0"/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Правильный </a:t>
            </a:r>
            <a:r>
              <a:rPr lang="ru-RU" sz="3200" dirty="0" smtClean="0"/>
              <a:t>ответ   4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68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Педсовет с экрана Педагог- вечный ученик</vt:lpstr>
      <vt:lpstr>1 к При подготовке  к уроку учитель делает</vt:lpstr>
      <vt:lpstr> 2к Бурно протекающие эмоциональные переживания называются</vt:lpstr>
      <vt:lpstr>3к  Ведущим видом деятельности в подростковом возрасте является:</vt:lpstr>
      <vt:lpstr>4к  Что из нижеперечисленного не используется в лечебной педагогике?</vt:lpstr>
      <vt:lpstr>5 к Слово «девиация» в переводе с английского означает:  </vt:lpstr>
      <vt:lpstr> Суперигра Кому принадлежит высказывание: «Хорошими людьми становятся больше от упражнения, чем от природы»?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с экрана Педагог- вечный ученик</dc:title>
  <cp:lastModifiedBy>Admin</cp:lastModifiedBy>
  <cp:revision>8</cp:revision>
  <dcterms:modified xsi:type="dcterms:W3CDTF">2010-11-29T20:28:31Z</dcterms:modified>
</cp:coreProperties>
</file>