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7" r:id="rId4"/>
    <p:sldId id="262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Педсовет с экрана</a:t>
            </a:r>
            <a:br>
              <a:rPr lang="ru-RU" dirty="0" smtClean="0"/>
            </a:br>
            <a:r>
              <a:rPr lang="ru-RU" sz="2000" dirty="0" smtClean="0"/>
              <a:t>Педагог - вечный ученик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Тестовые вопросы для 5 команды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495800" cy="1295400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/>
          <a:lstStyle/>
          <a:p>
            <a:r>
              <a:rPr lang="ru-RU" sz="2000" b="1" dirty="0" smtClean="0"/>
              <a:t>1к</a:t>
            </a:r>
            <a:br>
              <a:rPr lang="ru-RU" sz="2000" b="1" dirty="0" smtClean="0"/>
            </a:br>
            <a:r>
              <a:rPr lang="ru-RU" sz="2000" b="1" dirty="0" smtClean="0"/>
              <a:t>Аббревиатура  СКОШ </a:t>
            </a:r>
            <a:br>
              <a:rPr lang="ru-RU" sz="2000" b="1" dirty="0" smtClean="0"/>
            </a:br>
            <a:r>
              <a:rPr lang="ru-RU" sz="2000" b="1" dirty="0" smtClean="0"/>
              <a:t>обозначает: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1"/>
            <a:ext cx="4724400" cy="29717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Самая Красивая Образовательная Школа.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Совместная Коррекция Ошибок.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Специальная Коррекционная  Образовательная Школа.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Социальная Контора Обработки Школьников .</a:t>
            </a:r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8600"/>
            <a:ext cx="3552825" cy="495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24000" y="54864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782762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smtClean="0"/>
              <a:t>2к.</a:t>
            </a:r>
            <a:br>
              <a:rPr lang="ru-RU" sz="2000" b="1" smtClean="0"/>
            </a:br>
            <a:r>
              <a:rPr lang="ru-RU" sz="2000" b="1" smtClean="0"/>
              <a:t>Для </a:t>
            </a:r>
            <a:r>
              <a:rPr lang="ru-RU" sz="2000" b="1" dirty="0" smtClean="0"/>
              <a:t>изучения уровня развития мышления детей используются задания:</a:t>
            </a:r>
            <a:r>
              <a:rPr lang="ru-RU" sz="2000" dirty="0" smtClean="0"/>
              <a:t> 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38401"/>
            <a:ext cx="5486400" cy="2362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Тест «Доска </a:t>
            </a:r>
            <a:r>
              <a:rPr lang="ru-RU" sz="2400" b="1" dirty="0" err="1" smtClean="0"/>
              <a:t>Сегена</a:t>
            </a:r>
            <a:r>
              <a:rPr lang="ru-RU" sz="2400" b="1" dirty="0" smtClean="0"/>
              <a:t>». 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Тест «Доска Гогена».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Тест « Разделочная доска».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Тест «Классная доска». </a:t>
            </a:r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"/>
            <a:ext cx="3371849" cy="469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4102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</a:t>
            </a:r>
            <a:r>
              <a:rPr lang="en-US" sz="3200" dirty="0" smtClean="0"/>
              <a:t>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706562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3к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Что в переводе с латинского означает слово «конфликт»?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428868"/>
            <a:ext cx="5334000" cy="2362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Спор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Инцидент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Столкновение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Соперничество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8599"/>
            <a:ext cx="3378282" cy="470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4864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2011362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4к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Как называется внутренняя побудительная причина действия или поступка ребенка?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743201"/>
            <a:ext cx="4648200" cy="2590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Настроение.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Мелодия.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Мотив. </a:t>
            </a:r>
          </a:p>
          <a:p>
            <a:pPr>
              <a:buFont typeface="+mj-lt"/>
              <a:buAutoNum type="arabicPeriod"/>
            </a:pPr>
            <a:r>
              <a:rPr lang="ru-RU" sz="2400" b="1" dirty="0" err="1" smtClean="0"/>
              <a:t>Целеполагание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322588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4864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2087562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5к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Двигательная активность детей с синдромом дефицита внимания с  </a:t>
            </a:r>
            <a:r>
              <a:rPr lang="ru-RU" sz="2000" b="1" dirty="0" err="1" smtClean="0"/>
              <a:t>гиперактивностью</a:t>
            </a:r>
            <a:r>
              <a:rPr lang="ru-RU" sz="2000" b="1" dirty="0" smtClean="0"/>
              <a:t> выше нормы на…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1"/>
            <a:ext cx="4724400" cy="1981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10%.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25-30 %.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50%.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99%.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04799"/>
            <a:ext cx="3219449" cy="4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4864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2316162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err="1" smtClean="0"/>
              <a:t>Супер</a:t>
            </a:r>
            <a:r>
              <a:rPr lang="ru-RU" sz="2000" b="1" dirty="0" smtClean="0"/>
              <a:t> игра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Методика для невербального символьного общения с детьми со сложным нарушениями речевого развития называется: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1"/>
            <a:ext cx="8229600" cy="194311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Диаграмма.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Телефонограмма.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Кардиограмма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Пиктограмма.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8340" y="152400"/>
            <a:ext cx="338991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486400"/>
            <a:ext cx="5029200" cy="58477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4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theme/theme1.xml><?xml version="1.0" encoding="utf-8"?>
<a:theme xmlns:a="http://schemas.openxmlformats.org/drawingml/2006/main" name="№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 5</Template>
  <TotalTime>33</TotalTime>
  <Words>106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№ 5</vt:lpstr>
      <vt:lpstr>Педсовет с экрана Педагог - вечный ученик </vt:lpstr>
      <vt:lpstr>1к Аббревиатура  СКОШ  обозначает: </vt:lpstr>
      <vt:lpstr>2к. Для изучения уровня развития мышления детей используются задания: </vt:lpstr>
      <vt:lpstr>3к Что в переводе с латинского означает слово «конфликт»? </vt:lpstr>
      <vt:lpstr>4к  Как называется внутренняя побудительная причина действия или поступка ребенка?</vt:lpstr>
      <vt:lpstr>5к Двигательная активность детей с синдромом дефицита внимания с  гиперактивностью выше нормы на…</vt:lpstr>
      <vt:lpstr>Супер игра  Методика для невербального символьного общения с детьми со сложным нарушениями речевого развития называется: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7</cp:revision>
  <dcterms:created xsi:type="dcterms:W3CDTF">2010-11-12T17:10:18Z</dcterms:created>
  <dcterms:modified xsi:type="dcterms:W3CDTF">2010-11-15T16:18:16Z</dcterms:modified>
</cp:coreProperties>
</file>