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1" r:id="rId3"/>
    <p:sldId id="257" r:id="rId4"/>
    <p:sldId id="262" r:id="rId5"/>
    <p:sldId id="259" r:id="rId6"/>
    <p:sldId id="258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Педсовет с экрана</a:t>
            </a:r>
            <a:br>
              <a:rPr lang="ru-RU" dirty="0" smtClean="0"/>
            </a:br>
            <a:r>
              <a:rPr lang="ru-RU" sz="2000" dirty="0" smtClean="0"/>
              <a:t>Педагог - вечный ученик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Тестовые вопросы для 5 команды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4495800" cy="1295400"/>
          </a:xfr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/>
          <a:lstStyle/>
          <a:p>
            <a:r>
              <a:rPr lang="ru-RU" sz="2000" b="1" dirty="0" smtClean="0"/>
              <a:t>1к</a:t>
            </a:r>
            <a:br>
              <a:rPr lang="ru-RU" sz="2000" b="1" dirty="0" smtClean="0"/>
            </a:br>
            <a:r>
              <a:rPr lang="ru-RU" sz="2000" b="1" dirty="0" smtClean="0"/>
              <a:t>Аббревиатура  СКОШ </a:t>
            </a:r>
            <a:br>
              <a:rPr lang="ru-RU" sz="2000" b="1" dirty="0" smtClean="0"/>
            </a:br>
            <a:r>
              <a:rPr lang="ru-RU" sz="2000" b="1" dirty="0" smtClean="0"/>
              <a:t>обозначает: </a:t>
            </a:r>
            <a:endParaRPr lang="ru-RU" sz="2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52601"/>
            <a:ext cx="4724400" cy="2971799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Самая Красивая Образовательная Школа.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Совместная Коррекция Ошибок.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Специальная Коррекционная  Образовательная Школа.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b="1" dirty="0" smtClean="0"/>
              <a:t>Социальная Контора Обработки Школьников .</a:t>
            </a:r>
          </a:p>
          <a:p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228600"/>
            <a:ext cx="3552825" cy="4951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524000" y="5486400"/>
            <a:ext cx="5029200" cy="584775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 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1782762"/>
          </a:xfr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smtClean="0"/>
              <a:t>2к.</a:t>
            </a:r>
            <a:br>
              <a:rPr lang="ru-RU" sz="2000" b="1" smtClean="0"/>
            </a:br>
            <a:r>
              <a:rPr lang="ru-RU" sz="2000" b="1" smtClean="0"/>
              <a:t>Для </a:t>
            </a:r>
            <a:r>
              <a:rPr lang="ru-RU" sz="2000" b="1" dirty="0" smtClean="0"/>
              <a:t>изучения уровня развития мышления детей используются задания:</a:t>
            </a:r>
            <a:r>
              <a:rPr lang="ru-RU" sz="2000" dirty="0" smtClean="0"/>
              <a:t> 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438401"/>
            <a:ext cx="5486400" cy="23622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Тест «Доска </a:t>
            </a:r>
            <a:r>
              <a:rPr lang="ru-RU" sz="2400" b="1" dirty="0" err="1" smtClean="0"/>
              <a:t>Сегена</a:t>
            </a:r>
            <a:r>
              <a:rPr lang="ru-RU" sz="2400" b="1" dirty="0" smtClean="0"/>
              <a:t>».  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Тест «Доска Гогена».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Тест « Разделочная доска».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Тест «Классная доска». </a:t>
            </a:r>
          </a:p>
          <a:p>
            <a:pPr>
              <a:buFont typeface="+mj-lt"/>
              <a:buAutoNum type="arabicPeriod"/>
            </a:pPr>
            <a:endParaRPr lang="ru-RU" sz="2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228600"/>
            <a:ext cx="3371849" cy="46992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24000" y="5410200"/>
            <a:ext cx="5029200" cy="584775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 </a:t>
            </a:r>
            <a:r>
              <a:rPr lang="en-US" sz="3200" dirty="0" smtClean="0"/>
              <a:t>2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267200" cy="1706562"/>
          </a:xfr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smtClean="0"/>
              <a:t>3к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Что в переводе с латинского означает слово «конфликт»?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28596" y="2428868"/>
            <a:ext cx="5334000" cy="23622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Спор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Инцидент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Столкновение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Соперничество</a:t>
            </a:r>
            <a:endParaRPr lang="ru-RU" sz="24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28599"/>
            <a:ext cx="3378282" cy="470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24000" y="5486400"/>
            <a:ext cx="5029200" cy="584775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 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2011362"/>
          </a:xfr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smtClean="0"/>
              <a:t>4к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Как называется внутренняя побудительная причина действия или поступка ребенка?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743201"/>
            <a:ext cx="4648200" cy="25908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Настроение.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 Мелодия.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Мотив. </a:t>
            </a:r>
          </a:p>
          <a:p>
            <a:pPr>
              <a:buFont typeface="+mj-lt"/>
              <a:buAutoNum type="arabicPeriod"/>
            </a:pPr>
            <a:r>
              <a:rPr lang="ru-RU" sz="2400" b="1" dirty="0" err="1" smtClean="0"/>
              <a:t>Целеполагание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57800" y="304800"/>
            <a:ext cx="322588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24000" y="5486400"/>
            <a:ext cx="5029200" cy="584775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 3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19600" cy="2087562"/>
          </a:xfr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smtClean="0"/>
              <a:t>5к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Двигательная активность детей с синдромом дефицита внимания с  </a:t>
            </a:r>
            <a:r>
              <a:rPr lang="ru-RU" sz="2000" b="1" dirty="0" err="1" smtClean="0"/>
              <a:t>гиперактивностью</a:t>
            </a:r>
            <a:r>
              <a:rPr lang="ru-RU" sz="2000" b="1" dirty="0" smtClean="0"/>
              <a:t> выше нормы на…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1"/>
            <a:ext cx="4724400" cy="198120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 10%.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25-30 %.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50%.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99%.</a:t>
            </a:r>
            <a:endParaRPr lang="ru-RU" sz="24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38800" y="304799"/>
            <a:ext cx="3219449" cy="44868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24000" y="5486400"/>
            <a:ext cx="5029200" cy="584775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 2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29200" cy="2316162"/>
          </a:xfr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>
            <a:normAutofit/>
          </a:bodyPr>
          <a:lstStyle/>
          <a:p>
            <a:r>
              <a:rPr lang="ru-RU" sz="2000" b="1" dirty="0" err="1" smtClean="0"/>
              <a:t>Супер</a:t>
            </a:r>
            <a:r>
              <a:rPr lang="ru-RU" sz="2000" b="1" dirty="0" smtClean="0"/>
              <a:t> игра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Методика для невербального символьного общения с детьми со сложным нарушениями речевого развития называется:</a:t>
            </a: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3200401"/>
            <a:ext cx="8229600" cy="1943112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ru-RU" sz="2400" b="1" dirty="0" smtClean="0"/>
              <a:t>Диаграмма.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Телефонограмма.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Кардиограмма .</a:t>
            </a:r>
          </a:p>
          <a:p>
            <a:pPr>
              <a:buFont typeface="+mj-lt"/>
              <a:buAutoNum type="arabicPeriod"/>
            </a:pPr>
            <a:r>
              <a:rPr lang="ru-RU" sz="2400" b="1" dirty="0" smtClean="0"/>
              <a:t>Пиктограмма.</a:t>
            </a:r>
            <a:endParaRPr lang="ru-RU" sz="2400" b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68340" y="152400"/>
            <a:ext cx="338991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524000" y="5486400"/>
            <a:ext cx="5029200" cy="584775"/>
          </a:xfrm>
          <a:prstGeom prst="rect">
            <a:avLst/>
          </a:prstGeom>
          <a:gradFill>
            <a:gsLst>
              <a:gs pos="0">
                <a:srgbClr val="3399FF"/>
              </a:gs>
              <a:gs pos="16000">
                <a:srgbClr val="00CCCC"/>
              </a:gs>
              <a:gs pos="47000">
                <a:srgbClr val="9999FF"/>
              </a:gs>
              <a:gs pos="60001">
                <a:srgbClr val="2E6792"/>
              </a:gs>
              <a:gs pos="71001">
                <a:srgbClr val="3333CC"/>
              </a:gs>
              <a:gs pos="81000">
                <a:srgbClr val="1170FF"/>
              </a:gs>
              <a:gs pos="100000">
                <a:srgbClr val="006699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Правильный ответ  4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uild="p"/>
      <p:bldP spid="7" grpId="0" animBg="1"/>
    </p:bldLst>
  </p:timing>
</p:sld>
</file>

<file path=ppt/theme/theme1.xml><?xml version="1.0" encoding="utf-8"?>
<a:theme xmlns:a="http://schemas.openxmlformats.org/drawingml/2006/main" name="№ 5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№ 5</Template>
  <TotalTime>33</TotalTime>
  <Words>106</Words>
  <PresentationFormat>Экран (4:3)</PresentationFormat>
  <Paragraphs>38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№ 5</vt:lpstr>
      <vt:lpstr>Педсовет с экрана Педагог - вечный ученик </vt:lpstr>
      <vt:lpstr>1к Аббревиатура  СКОШ  обозначает: </vt:lpstr>
      <vt:lpstr>2к. Для изучения уровня развития мышления детей используются задания: </vt:lpstr>
      <vt:lpstr>3к Что в переводе с латинского означает слово «конфликт»? </vt:lpstr>
      <vt:lpstr>4к  Как называется внутренняя побудительная причина действия или поступка ребенка?</vt:lpstr>
      <vt:lpstr>5к Двигательная активность детей с синдромом дефицита внимания с  гиперактивностью выше нормы на…</vt:lpstr>
      <vt:lpstr>Супер игра  Методика для невербального символьного общения с детьми со сложным нарушениями речевого развития называется: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Admin</cp:lastModifiedBy>
  <cp:revision>7</cp:revision>
  <dcterms:created xsi:type="dcterms:W3CDTF">2010-11-12T17:10:18Z</dcterms:created>
  <dcterms:modified xsi:type="dcterms:W3CDTF">2010-11-15T16:18:16Z</dcterms:modified>
</cp:coreProperties>
</file>