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57" r:id="rId4"/>
    <p:sldId id="262" r:id="rId5"/>
    <p:sldId id="259" r:id="rId6"/>
    <p:sldId id="258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1470025"/>
          </a:xfrm>
        </p:spPr>
        <p:txBody>
          <a:bodyPr/>
          <a:lstStyle/>
          <a:p>
            <a:r>
              <a:rPr lang="ru-RU" dirty="0" smtClean="0"/>
              <a:t> Педсовет с экрана</a:t>
            </a:r>
            <a:br>
              <a:rPr lang="ru-RU" dirty="0" smtClean="0"/>
            </a:br>
            <a:r>
              <a:rPr lang="ru-RU" sz="2000" dirty="0" smtClean="0"/>
              <a:t>Педагог - вечный ученик</a:t>
            </a:r>
            <a:endParaRPr lang="ru-RU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Тестовые вопросы для 4 команды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48400" y="4038600"/>
            <a:ext cx="2667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ru-RU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33800" cy="2239962"/>
          </a:xfr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1 к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Когда  проходит  августовская  педагогическая конференция ?</a:t>
            </a:r>
            <a:endParaRPr lang="ru-RU" sz="24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200401"/>
            <a:ext cx="5334000" cy="21336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b="1" dirty="0" smtClean="0"/>
              <a:t> После дождика в четверг.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В середине Вашего отпуска.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В конце августа.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1 апреля.</a:t>
            </a:r>
            <a:endParaRPr lang="ru-RU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380999"/>
            <a:ext cx="3629025" cy="505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600200" y="5715000"/>
            <a:ext cx="4343400" cy="584775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Правильный ответ 3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95800" cy="1935162"/>
          </a:xfr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sz="2000" b="1" dirty="0" smtClean="0"/>
              <a:t>2к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Для развития мелкой моторики  ребенка со сложными дефектами полезно использовать методику:</a:t>
            </a: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200401"/>
            <a:ext cx="4572000" cy="1981199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b="1" dirty="0" smtClean="0"/>
              <a:t> Лепка по бумаге.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Лепка по полу.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Лепка по столу.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Лепка по двери.</a:t>
            </a:r>
            <a:endParaRPr lang="ru-RU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228600"/>
            <a:ext cx="3524250" cy="4895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600200" y="5715000"/>
            <a:ext cx="4343400" cy="584775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Правильный ответ  1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62400" cy="1858962"/>
          </a:xfr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en-US" sz="2000" b="1" dirty="0" smtClean="0"/>
              <a:t>3</a:t>
            </a:r>
            <a:r>
              <a:rPr lang="ru-RU" sz="2000" b="1" dirty="0" smtClean="0"/>
              <a:t>к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Что не входит в здоровый образ жизни?  </a:t>
            </a: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2571744"/>
            <a:ext cx="8229600" cy="21336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b="1" dirty="0" smtClean="0"/>
              <a:t> Здоровое питание.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Здоровое воспитание 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 </a:t>
            </a:r>
            <a:r>
              <a:rPr lang="ru-RU" sz="2400" b="1" dirty="0" err="1" smtClean="0"/>
              <a:t>Закуривание</a:t>
            </a:r>
            <a:r>
              <a:rPr lang="ru-RU" sz="2400" b="1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Закаливание.</a:t>
            </a:r>
            <a:endParaRPr lang="ru-RU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228600"/>
            <a:ext cx="3657600" cy="508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600200" y="5715000"/>
            <a:ext cx="4343400" cy="584775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Правильный ответ 3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228600"/>
            <a:ext cx="4495800" cy="1706562"/>
          </a:xfr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sz="2400" b="1" dirty="0" smtClean="0"/>
              <a:t>4к</a:t>
            </a:r>
            <a:br>
              <a:rPr lang="ru-RU" sz="2400" b="1" dirty="0" smtClean="0"/>
            </a:br>
            <a:r>
              <a:rPr lang="ru-RU" sz="2400" b="1" dirty="0" smtClean="0"/>
              <a:t>Аббревиатура     СДВГ                       в педагогике и </a:t>
            </a:r>
            <a:br>
              <a:rPr lang="ru-RU" sz="2400" b="1" dirty="0" smtClean="0"/>
            </a:br>
            <a:r>
              <a:rPr lang="ru-RU" sz="2400" b="1" dirty="0" smtClean="0"/>
              <a:t> психологии    означает:</a:t>
            </a:r>
            <a:endParaRPr lang="ru-RU" sz="24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981200"/>
            <a:ext cx="4724400" cy="3505201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b="1" dirty="0" smtClean="0"/>
              <a:t>Синдром Дауна Вундта </a:t>
            </a:r>
            <a:r>
              <a:rPr lang="ru-RU" sz="2400" b="1" dirty="0" err="1" smtClean="0"/>
              <a:t>Гештальта</a:t>
            </a:r>
            <a:endParaRPr lang="ru-RU" sz="2400" b="1" dirty="0" smtClean="0"/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Ситуативный Дефицит Восприятия Глазами 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Синдром  Дефицита Внимания с  </a:t>
            </a:r>
            <a:r>
              <a:rPr lang="ru-RU" sz="2400" b="1" dirty="0" err="1" smtClean="0"/>
              <a:t>Гиперактивностью</a:t>
            </a:r>
            <a:endParaRPr lang="ru-RU" sz="2400" b="1" dirty="0" smtClean="0"/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Синдром Дефицита Восприятия с Гиподинамией</a:t>
            </a:r>
            <a:endParaRPr lang="ru-RU" sz="24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228600"/>
            <a:ext cx="3371850" cy="4683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600200" y="5715000"/>
            <a:ext cx="4343400" cy="584775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Правильный ответ  3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91000" cy="1630362"/>
          </a:xfr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sz="2000" b="1" dirty="0" smtClean="0"/>
              <a:t>5к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400" b="1" dirty="0" smtClean="0"/>
              <a:t>Что такое </a:t>
            </a:r>
            <a:r>
              <a:rPr lang="ru-RU" sz="2400" b="1" dirty="0" err="1" smtClean="0"/>
              <a:t>лекотека</a:t>
            </a:r>
            <a:r>
              <a:rPr lang="ru-RU" sz="2400" b="1" dirty="0" smtClean="0"/>
              <a:t>?</a:t>
            </a:r>
            <a:endParaRPr lang="ru-RU" sz="24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438401"/>
            <a:ext cx="5029200" cy="2667000"/>
          </a:xfrm>
        </p:spPr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ru-RU" sz="2400" b="1" dirty="0" smtClean="0"/>
              <a:t> Инновационная  дискотека 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Школьный пункт  общего пользования развивающими играми и игрушками 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Наркотическое средство нового поколения 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 Магазин, где продается конструктор ЛЕГО.</a:t>
            </a:r>
          </a:p>
          <a:p>
            <a:pPr>
              <a:buFont typeface="+mj-lt"/>
              <a:buAutoNum type="arabicPeriod"/>
            </a:pPr>
            <a:endParaRPr lang="ru-RU" sz="2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0143" y="228601"/>
            <a:ext cx="3126682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600200" y="5715000"/>
            <a:ext cx="4343400" cy="584775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Правильный ответ </a:t>
            </a:r>
            <a:r>
              <a:rPr lang="en-US" sz="3200" dirty="0" smtClean="0"/>
              <a:t>2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14290"/>
            <a:ext cx="4648200" cy="1706562"/>
          </a:xfr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sz="2000" b="1" dirty="0" err="1" smtClean="0"/>
              <a:t>Супер</a:t>
            </a:r>
            <a:r>
              <a:rPr lang="ru-RU" sz="2000" b="1" dirty="0" smtClean="0"/>
              <a:t> игра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Что из нижеперечисленного не относится к формам педагогического поощрения?</a:t>
            </a: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762000" y="2590801"/>
            <a:ext cx="4495800" cy="27432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b="1" dirty="0" smtClean="0"/>
              <a:t>Похвала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Благодарность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Присвоение звания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Оценка</a:t>
            </a:r>
          </a:p>
          <a:p>
            <a:pPr>
              <a:buNone/>
            </a:pPr>
            <a:endParaRPr lang="ru-RU" sz="24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04372" y="228600"/>
            <a:ext cx="3730077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600200" y="5715000"/>
            <a:ext cx="4343400" cy="584775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Правильный ответ </a:t>
            </a:r>
            <a:r>
              <a:rPr lang="en-US" sz="3200" dirty="0" smtClean="0"/>
              <a:t> 4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0" animBg="1"/>
    </p:bldLst>
  </p:timing>
</p:sld>
</file>

<file path=ppt/theme/theme1.xml><?xml version="1.0" encoding="utf-8"?>
<a:theme xmlns:a="http://schemas.openxmlformats.org/drawingml/2006/main" name="№ 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№ 4</Template>
  <TotalTime>40</TotalTime>
  <Words>133</Words>
  <PresentationFormat>Экран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№ 4</vt:lpstr>
      <vt:lpstr> Педсовет с экрана Педагог - вечный ученик</vt:lpstr>
      <vt:lpstr>1 к  Когда  проходит  августовская  педагогическая конференция ?</vt:lpstr>
      <vt:lpstr>2к  Для развития мелкой моторики  ребенка со сложными дефектами полезно использовать методику:</vt:lpstr>
      <vt:lpstr>3к  Что не входит в здоровый образ жизни?  </vt:lpstr>
      <vt:lpstr>4к Аббревиатура     СДВГ                       в педагогике и   психологии    означает:</vt:lpstr>
      <vt:lpstr>5к  Что такое лекотека?</vt:lpstr>
      <vt:lpstr>Супер игра Что из нижеперечисленного не относится к формам педагогического поощрения?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Admin</dc:creator>
  <cp:lastModifiedBy>Admin</cp:lastModifiedBy>
  <cp:revision>9</cp:revision>
  <dcterms:created xsi:type="dcterms:W3CDTF">2010-11-12T17:38:01Z</dcterms:created>
  <dcterms:modified xsi:type="dcterms:W3CDTF">2010-11-15T16:12:13Z</dcterms:modified>
</cp:coreProperties>
</file>