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57" r:id="rId4"/>
    <p:sldId id="264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Педсовет с экрана</a:t>
            </a:r>
            <a:br>
              <a:rPr lang="ru-RU" dirty="0" smtClean="0"/>
            </a:br>
            <a:r>
              <a:rPr lang="ru-RU" sz="2200" dirty="0" err="1" smtClean="0"/>
              <a:t>Педагог-вечный</a:t>
            </a:r>
            <a:r>
              <a:rPr lang="ru-RU" sz="2200" dirty="0" smtClean="0"/>
              <a:t> ученик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Тестовые вопросы для 3 команды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19600" cy="231616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1 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b="1" dirty="0" smtClean="0"/>
              <a:t>Как называется группа учителей, собравшихся для обсуждения важного вопроса?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1"/>
            <a:ext cx="4953000" cy="2133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err="1" smtClean="0"/>
              <a:t>Медсовет</a:t>
            </a:r>
            <a:r>
              <a:rPr lang="ru-RU" sz="2400" b="1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err="1" smtClean="0"/>
              <a:t>Попсовет</a:t>
            </a:r>
            <a:r>
              <a:rPr lang="ru-RU" sz="2400" b="1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Педсовет.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Худсовет.</a:t>
            </a:r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52400"/>
            <a:ext cx="3400425" cy="4715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905000" y="5562600"/>
            <a:ext cx="4419600" cy="5847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Правильный ответ 3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4267200" cy="140176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2к</a:t>
            </a:r>
            <a:br>
              <a:rPr lang="ru-RU" sz="2000" b="1" dirty="0" smtClean="0"/>
            </a:br>
            <a:r>
              <a:rPr lang="ru-RU" sz="2000" b="1" dirty="0" smtClean="0"/>
              <a:t>Что означает аббревиатура ЛФК?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81000" y="2057401"/>
            <a:ext cx="4953000" cy="28194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Лечебный Фито Корсет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Лучший Фото Корреспондент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Личный Физрук Коллектива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Лечебно- Физкультурный Комплекс.</a:t>
            </a:r>
          </a:p>
          <a:p>
            <a:pPr>
              <a:buFont typeface="+mj-lt"/>
              <a:buAutoNum type="arabicPeriod"/>
            </a:pPr>
            <a:endParaRPr lang="ru-RU" sz="24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52400"/>
            <a:ext cx="3657600" cy="507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905000" y="5562600"/>
            <a:ext cx="4419600" cy="5847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Правильный ответ  4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3400" cy="201136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sz="2000" b="1" dirty="0" smtClean="0"/>
              <a:t>3</a:t>
            </a:r>
            <a:r>
              <a:rPr lang="ru-RU" sz="2000" b="1" dirty="0" smtClean="0"/>
              <a:t>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Назовите основной метод  педагогического изучения ребенка?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0"/>
            <a:ext cx="4876800" cy="29257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Слежка.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Подслушивание.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Обследование.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Наблюдение.</a:t>
            </a:r>
            <a:endParaRPr lang="ru-RU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28600"/>
            <a:ext cx="3546470" cy="491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47800" y="5638800"/>
            <a:ext cx="4419600" cy="5847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Правильный ответ  4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2000" cy="185896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sz="2000" b="1" dirty="0" smtClean="0"/>
              <a:t>4</a:t>
            </a:r>
            <a:r>
              <a:rPr lang="ru-RU" sz="2000" b="1" dirty="0" smtClean="0"/>
              <a:t>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b="1" dirty="0" smtClean="0"/>
              <a:t>Герой какого  фильма страдал  аутизмом?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Человек – амфибия.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Рембо.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Дети кукурузы.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Человек дождя.</a:t>
            </a:r>
            <a:endParaRPr lang="ru-RU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228600"/>
            <a:ext cx="3429000" cy="4755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33400" y="5562600"/>
            <a:ext cx="4419600" cy="5847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Правильный ответ 4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72000" cy="170656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5к</a:t>
            </a:r>
            <a:br>
              <a:rPr lang="ru-RU" sz="2000" b="1" dirty="0" smtClean="0"/>
            </a:br>
            <a:r>
              <a:rPr lang="ru-RU" sz="2000" b="1" dirty="0" smtClean="0"/>
              <a:t>Что в переводе с латинского означает слово «семинар»?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Питомник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Хозяйство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Рассадник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 Семь наук</a:t>
            </a:r>
            <a:endParaRPr lang="ru-RU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80999"/>
            <a:ext cx="3590226" cy="497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33600" y="5638800"/>
            <a:ext cx="4419600" cy="5847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Правильный ответ 3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43400" cy="2087562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err="1" smtClean="0"/>
              <a:t>Супер</a:t>
            </a:r>
            <a:r>
              <a:rPr lang="ru-RU" sz="2000" b="1" dirty="0" smtClean="0"/>
              <a:t> игра</a:t>
            </a:r>
            <a:br>
              <a:rPr lang="ru-RU" sz="2000" b="1" dirty="0" smtClean="0"/>
            </a:br>
            <a:r>
              <a:rPr lang="ru-RU" sz="2000" b="1" dirty="0" smtClean="0"/>
              <a:t>Как  называлась колония </a:t>
            </a:r>
            <a:r>
              <a:rPr lang="ru-RU" sz="2000" b="1" dirty="0" err="1" smtClean="0"/>
              <a:t>С.Т.Шацкого</a:t>
            </a:r>
            <a:r>
              <a:rPr lang="ru-RU" sz="2000" b="1" dirty="0" smtClean="0"/>
              <a:t> для дефективных детей?</a:t>
            </a:r>
            <a:br>
              <a:rPr lang="ru-RU" sz="2000" b="1" dirty="0" smtClean="0"/>
            </a:br>
            <a:r>
              <a:rPr lang="ru-RU" sz="2000" b="1" dirty="0" smtClean="0"/>
              <a:t>(В начале 20 века.) 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К победе!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Бодрая жизнь.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Добрая жизнь.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В добрый час!</a:t>
            </a:r>
            <a:endParaRPr lang="ru-RU" sz="24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04800"/>
            <a:ext cx="3448050" cy="478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0" y="5486400"/>
            <a:ext cx="4419600" cy="58477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Правильный ответ 2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theme/theme1.xml><?xml version="1.0" encoding="utf-8"?>
<a:theme xmlns:a="http://schemas.openxmlformats.org/drawingml/2006/main" name="№ 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№ 3</Template>
  <TotalTime>25</TotalTime>
  <Words>106</Words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№ 3</vt:lpstr>
      <vt:lpstr>Педсовет с экрана Педагог-вечный ученик</vt:lpstr>
      <vt:lpstr>1 к   Как называется группа учителей, собравшихся для обсуждения важного вопроса?</vt:lpstr>
      <vt:lpstr> 2к Что означает аббревиатура ЛФК?   </vt:lpstr>
      <vt:lpstr>3к  Назовите основной метод  педагогического изучения ребенка?</vt:lpstr>
      <vt:lpstr>4к   Герой какого  фильма страдал  аутизмом?  </vt:lpstr>
      <vt:lpstr>5к Что в переводе с латинского означает слово «семинар»?   </vt:lpstr>
      <vt:lpstr>Супер игра Как  называлась колония С.Т.Шацкого для дефективных детей? (В начале 20 века.)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9</cp:revision>
  <dcterms:created xsi:type="dcterms:W3CDTF">2010-11-12T16:19:31Z</dcterms:created>
  <dcterms:modified xsi:type="dcterms:W3CDTF">2010-11-29T21:17:09Z</dcterms:modified>
</cp:coreProperties>
</file>