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57" r:id="rId4"/>
    <p:sldId id="264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33" autoAdjust="0"/>
  </p:normalViewPr>
  <p:slideViewPr>
    <p:cSldViewPr>
      <p:cViewPr varScale="1">
        <p:scale>
          <a:sx n="86" d="100"/>
          <a:sy n="86" d="100"/>
        </p:scale>
        <p:origin x="-5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Педсовет с экрана</a:t>
            </a:r>
            <a:br>
              <a:rPr lang="ru-RU" dirty="0" smtClean="0"/>
            </a:br>
            <a:r>
              <a:rPr lang="ru-RU" sz="2400" dirty="0" smtClean="0"/>
              <a:t>Педагог – вечный ученик</a:t>
            </a:r>
            <a:endParaRPr lang="ru-RU" sz="24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Тестовые вопросы для 1 команды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1143000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1к</a:t>
            </a:r>
            <a:br>
              <a:rPr lang="ru-RU" sz="2000" b="1" dirty="0" smtClean="0"/>
            </a:br>
            <a:r>
              <a:rPr lang="ru-RU" sz="2000" b="1" dirty="0" smtClean="0"/>
              <a:t> Спец. одежда педагога – это…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199"/>
            <a:ext cx="4191000" cy="251460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 Халат и тапки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 Костюм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Майка, каска, пистолет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Вечерний наряд от </a:t>
            </a:r>
            <a:r>
              <a:rPr lang="ru-RU" sz="2400" b="1" dirty="0" err="1" smtClean="0"/>
              <a:t>Юдашкина</a:t>
            </a:r>
            <a:endParaRPr lang="ru-RU" sz="2400" b="1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57200"/>
            <a:ext cx="3695002" cy="514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371600" y="5638800"/>
            <a:ext cx="4038600" cy="58477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Правильный ответ  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185896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smtClean="0"/>
              <a:t>2к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Какая из нижеперечисленных  методик  является развивающей?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04800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Методика Димы Билана.  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Методика Никитиных.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Методика семьи Зиновьевых 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 Методика </a:t>
            </a:r>
            <a:r>
              <a:rPr lang="ru-RU" sz="2400" b="1" dirty="0" err="1" smtClean="0"/>
              <a:t>Мисаренко</a:t>
            </a:r>
            <a:r>
              <a:rPr lang="ru-RU" sz="2400" b="1" dirty="0" smtClean="0"/>
              <a:t>. </a:t>
            </a:r>
            <a:endParaRPr lang="ru-RU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57200"/>
            <a:ext cx="3302212" cy="459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838200" y="5181600"/>
            <a:ext cx="4953000" cy="58477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Правильный ответ  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48200" cy="185896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000" b="1" dirty="0" smtClean="0"/>
              <a:t>3</a:t>
            </a:r>
            <a:r>
              <a:rPr lang="ru-RU" sz="2000" b="1" dirty="0" smtClean="0"/>
              <a:t>к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 </a:t>
            </a:r>
            <a:r>
              <a:rPr lang="ru-RU" sz="2000" b="1" dirty="0" smtClean="0"/>
              <a:t>Какой стиль из названных не относится к стилям семейного воспитания?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04800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Демократический.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Авторитарный.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Либеральный.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Социалистический.</a:t>
            </a:r>
          </a:p>
          <a:p>
            <a:pPr>
              <a:buFont typeface="+mj-lt"/>
              <a:buAutoNum type="arabicPeriod"/>
            </a:pPr>
            <a:endParaRPr lang="ru-RU" sz="2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5894" y="457200"/>
            <a:ext cx="350271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600200" y="5562600"/>
            <a:ext cx="4343400" cy="58477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Правильный ответ  </a:t>
            </a:r>
            <a:r>
              <a:rPr lang="en-US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269716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000" b="1" dirty="0" smtClean="0"/>
              <a:t>4</a:t>
            </a:r>
            <a:r>
              <a:rPr lang="ru-RU" sz="2000" b="1" dirty="0" smtClean="0"/>
              <a:t> к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 Какой из названных четырех типов темперамента человека характеризуется повышенной эмоциональной и двигательной возбудимостью, неуравновешенностью?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Сангвинический. 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Флегматичный.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Холерический. 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Меланхолический 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5638800"/>
            <a:ext cx="4343400" cy="58477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Правильный ответ  3</a:t>
            </a:r>
            <a:endParaRPr lang="ru-RU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5894" y="457200"/>
            <a:ext cx="350271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48200" cy="239236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2400" b="1" dirty="0" smtClean="0"/>
              <a:t>5</a:t>
            </a:r>
            <a:r>
              <a:rPr lang="ru-RU" sz="2400" b="1" dirty="0" smtClean="0"/>
              <a:t> к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Самая главная особенность детей с аутизмом – это…..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971799"/>
            <a:ext cx="8229600" cy="220980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Избегание контакта с людьми.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Нарушение речи. 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Избегание контактов с животными.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Повышенная впечатлительность.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5638800"/>
            <a:ext cx="5105400" cy="58477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Правильный ответ  1</a:t>
            </a:r>
            <a:endParaRPr lang="ru-RU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1282" y="457200"/>
            <a:ext cx="350271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24400" cy="2087562"/>
          </a:xfr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2000" b="1" dirty="0" err="1" smtClean="0"/>
              <a:t>Супер</a:t>
            </a:r>
            <a:r>
              <a:rPr lang="ru-RU" sz="2000" b="1" dirty="0" smtClean="0"/>
              <a:t> игра</a:t>
            </a:r>
            <a:br>
              <a:rPr lang="ru-RU" sz="2000" b="1" dirty="0" smtClean="0"/>
            </a:br>
            <a:r>
              <a:rPr lang="ru-RU" sz="2000" b="1" dirty="0" smtClean="0"/>
              <a:t>Кому принадлежит высказывание «Обучение – есть передача принципов, а воспитание – передача </a:t>
            </a:r>
            <a:r>
              <a:rPr lang="ru-RU" sz="2000" b="1" smtClean="0"/>
              <a:t>привычек»?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219200" y="3200400"/>
            <a:ext cx="3733800" cy="29257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b="1" dirty="0" smtClean="0"/>
              <a:t> А.С. Макаренко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Ж.Ж. Руссо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К.Д. Ушинский</a:t>
            </a:r>
          </a:p>
          <a:p>
            <a:pPr>
              <a:buFont typeface="+mj-lt"/>
              <a:buAutoNum type="arabicPeriod"/>
            </a:pPr>
            <a:r>
              <a:rPr lang="ru-RU" sz="2400" b="1" dirty="0" smtClean="0"/>
              <a:t>Ш. </a:t>
            </a:r>
            <a:r>
              <a:rPr lang="ru-RU" sz="2400" b="1" dirty="0" err="1" smtClean="0"/>
              <a:t>Амонашвили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5867400"/>
            <a:ext cx="4038600" cy="584775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Правильный ответ  3</a:t>
            </a:r>
            <a:endParaRPr lang="ru-RU" sz="3200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5894" y="457200"/>
            <a:ext cx="350271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7" grpId="0" animBg="1"/>
    </p:bldLst>
  </p:timing>
</p:sld>
</file>

<file path=ppt/theme/theme1.xml><?xml version="1.0" encoding="utf-8"?>
<a:theme xmlns:a="http://schemas.openxmlformats.org/drawingml/2006/main" name="№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№ 1</Template>
  <TotalTime>18</TotalTime>
  <Words>115</Words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№ 1</vt:lpstr>
      <vt:lpstr>Педсовет с экрана Педагог – вечный ученик</vt:lpstr>
      <vt:lpstr>1к  Спец. одежда педагога – это…</vt:lpstr>
      <vt:lpstr>2к  Какая из нижеперечисленных  методик  является развивающей?</vt:lpstr>
      <vt:lpstr>3к   Какой стиль из названных не относится к стилям семейного воспитания? </vt:lpstr>
      <vt:lpstr>4 к   Какой из названных четырех типов темперамента человека характеризуется повышенной эмоциональной и двигательной возбудимостью, неуравновешенностью?</vt:lpstr>
      <vt:lpstr>5 к   Самая главная особенность детей с аутизмом – это….. </vt:lpstr>
      <vt:lpstr>Супер игра Кому принадлежит высказывание «Обучение – есть передача принципов, а воспитание – передача привычек»?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Admin</cp:lastModifiedBy>
  <cp:revision>9</cp:revision>
  <dcterms:created xsi:type="dcterms:W3CDTF">2010-11-12T16:15:55Z</dcterms:created>
  <dcterms:modified xsi:type="dcterms:W3CDTF">2010-11-15T15:49:54Z</dcterms:modified>
</cp:coreProperties>
</file>