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2" r:id="rId6"/>
    <p:sldId id="265" r:id="rId7"/>
    <p:sldId id="263" r:id="rId8"/>
    <p:sldId id="264" r:id="rId9"/>
    <p:sldId id="266" r:id="rId10"/>
    <p:sldId id="257" r:id="rId11"/>
    <p:sldId id="258" r:id="rId12"/>
    <p:sldId id="260" r:id="rId13"/>
    <p:sldId id="259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81A5-C8E2-4074-8908-5943DCA241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1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9B85-BBF5-4229-BB21-9BD48D2199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E1D2-AD13-405E-996A-677F079939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8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81A5-C8E2-4074-8908-5943DCA241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B788-E43A-4FEE-9099-ED3A5050A1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3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EDB1-4C55-4347-8045-41EE0DB11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E71C-D21A-4D83-80AE-441D90BDA8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9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72D3-0BEC-40F9-82FF-D52BE66C9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2FE8-0298-4CA6-8BF1-25206F4544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6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937A-58D4-49F3-8445-75452CBB1D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C952-3421-4830-A70D-6F89CAB6D5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B788-E43A-4FEE-9099-ED3A5050A1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3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70A3-3176-414E-856F-4CDCEEA45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9B85-BBF5-4229-BB21-9BD48D2199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E1D2-AD13-405E-996A-677F079939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70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81A5-C8E2-4074-8908-5943DCA241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4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B788-E43A-4FEE-9099-ED3A5050A1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1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EDB1-4C55-4347-8045-41EE0DB11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9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E71C-D21A-4D83-80AE-441D90BDA8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6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72D3-0BEC-40F9-82FF-D52BE66C9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99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2FE8-0298-4CA6-8BF1-25206F4544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13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937A-58D4-49F3-8445-75452CBB1D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9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EDB1-4C55-4347-8045-41EE0DB119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4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C952-3421-4830-A70D-6F89CAB6D5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66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70A3-3176-414E-856F-4CDCEEA45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9B85-BBF5-4229-BB21-9BD48D2199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0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E1D2-AD13-405E-996A-677F079939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E71C-D21A-4D83-80AE-441D90BDA8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6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72D3-0BEC-40F9-82FF-D52BE66C90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2FE8-0298-4CA6-8BF1-25206F4544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937A-58D4-49F3-8445-75452CBB1D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C952-3421-4830-A70D-6F89CAB6D5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70A3-3176-414E-856F-4CDCEEA45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4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9A13F-2F65-4A01-B79F-A4EA1BC82D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9A13F-2F65-4A01-B79F-A4EA1BC82D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9A13F-2F65-4A01-B79F-A4EA1BC82D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tdelstroy-spb.ru/images/20060627120206.jpg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019.radikal.ru/0908/97/d63a5744b20f.jpg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artgalery.ru/images/mpainters/dro2.jpg" TargetMode="External"/><Relationship Id="rId2" Type="http://schemas.openxmlformats.org/officeDocument/2006/relationships/hyperlink" Target="http://www.7806320.ru/sofas/im/modern/03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ser.info/files/images/biser.info_4806_kappuchino-modern_1232884586.preview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i016.radikal.ru/0909/55/bf826612c0e1t.jpg" TargetMode="External"/><Relationship Id="rId4" Type="http://schemas.openxmlformats.org/officeDocument/2006/relationships/hyperlink" Target="http://www.privatestyle.ru/stylesphoto/modern/4356_main_b.jpg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img-2007-12.photosight.ru/03/2442708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foto.rambler.ru/public/004alexandrovich/_photos/DSCI0133/DSCI0133-we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013176"/>
            <a:ext cx="7772400" cy="1470025"/>
          </a:xfrm>
        </p:spPr>
        <p:txBody>
          <a:bodyPr/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Стиль модерн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2039" y="260648"/>
            <a:ext cx="4392369" cy="1270992"/>
          </a:xfrm>
        </p:spPr>
        <p:txBody>
          <a:bodyPr/>
          <a:lstStyle/>
          <a:p>
            <a:r>
              <a:rPr lang="ru-RU" dirty="0" smtClean="0"/>
              <a:t>МХК, 11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Таран Е.А.</a:t>
            </a:r>
            <a:endParaRPr lang="ru-RU" dirty="0"/>
          </a:p>
        </p:txBody>
      </p:sp>
      <p:pic>
        <p:nvPicPr>
          <p:cNvPr id="50178" name="Picture 2" descr="File:Casabatll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00519" cy="42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File:Vase Da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708920"/>
            <a:ext cx="1143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File:Aubrey Beardsley - The Clima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2304256" cy="32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4032448" cy="23956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Считался первым образцом «чистого модерна»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rtnouveaugowns.com/wp-content/uploads/2012/04/Entrance-to-the-Salon-de-Maria-Grand-hotel-Volla-Igea-%D0%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534046" cy="54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thic.ru/rub/ris/image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592288" cy="34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1252" y="154732"/>
            <a:ext cx="64451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mtClean="0"/>
              <a:t>Дом Тасселя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4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60340" cy="2434282"/>
          </a:xfrm>
        </p:spPr>
        <p:txBody>
          <a:bodyPr/>
          <a:lstStyle/>
          <a:p>
            <a:r>
              <a:rPr lang="ru-RU" dirty="0" smtClean="0"/>
              <a:t>Дом </a:t>
            </a:r>
            <a:r>
              <a:rPr lang="ru-RU" dirty="0" err="1" smtClean="0"/>
              <a:t>Тасселя</a:t>
            </a:r>
            <a:endParaRPr lang="ru-RU" dirty="0"/>
          </a:p>
        </p:txBody>
      </p:sp>
      <p:pic>
        <p:nvPicPr>
          <p:cNvPr id="3074" name="Picture 2" descr="http://pu.i.wp.pl/k,NzMwMDMyMzgsNDg0MDcxNDk=,f,800px-Tassel_House_stairw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15" y="240110"/>
            <a:ext cx="605245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tel Tassel, Brussels. Архитектор Виктор Орт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92" y="3645024"/>
            <a:ext cx="4435656" cy="29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модерн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Ассиметричная </a:t>
            </a:r>
            <a:r>
              <a:rPr lang="ru-RU" dirty="0" err="1" smtClean="0"/>
              <a:t>многообъёмная</a:t>
            </a:r>
            <a:r>
              <a:rPr lang="ru-RU" dirty="0" smtClean="0"/>
              <a:t> композиция</a:t>
            </a:r>
          </a:p>
          <a:p>
            <a:r>
              <a:rPr lang="ru-RU" dirty="0" smtClean="0"/>
              <a:t>Свободное расположение окон</a:t>
            </a:r>
          </a:p>
          <a:p>
            <a:r>
              <a:rPr lang="ru-RU" dirty="0" smtClean="0"/>
              <a:t>Роль лестницы как главного элемента внутреннего пространства</a:t>
            </a:r>
          </a:p>
          <a:p>
            <a:r>
              <a:rPr lang="ru-RU" dirty="0" smtClean="0"/>
              <a:t>Построение форм «изнутри наружу»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2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oldmos.ru/upload/photos/1/8/7/500_1870096cc1730ff5cd01b6ca872ea3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8781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92" y="-35386"/>
            <a:ext cx="7452320" cy="894166"/>
          </a:xfrm>
        </p:spPr>
        <p:txBody>
          <a:bodyPr/>
          <a:lstStyle/>
          <a:p>
            <a:r>
              <a:rPr lang="ru-RU" dirty="0" smtClean="0"/>
              <a:t>Творчество </a:t>
            </a:r>
            <a:r>
              <a:rPr lang="ru-RU" dirty="0" err="1" smtClean="0"/>
              <a:t>Ф.О.Шехтеля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76" y="4335090"/>
            <a:ext cx="2232248" cy="101071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Ярославский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вокзал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Ярославский вокз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0" y="729400"/>
            <a:ext cx="4286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MKHATtsjecho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238" y="692696"/>
            <a:ext cx="4083734" cy="30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7856612" y="3746152"/>
            <a:ext cx="12553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МХАТ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4989"/>
            <a:ext cx="6288485" cy="1143000"/>
          </a:xfrm>
        </p:spPr>
        <p:txBody>
          <a:bodyPr/>
          <a:lstStyle/>
          <a:p>
            <a:r>
              <a:rPr lang="ru-RU" sz="3600" dirty="0" smtClean="0"/>
              <a:t>Особняк </a:t>
            </a:r>
            <a:r>
              <a:rPr lang="ru-RU" sz="3600" dirty="0" err="1" smtClean="0"/>
              <a:t>Рябушинского</a:t>
            </a:r>
            <a:endParaRPr lang="ru-RU" sz="3600" dirty="0"/>
          </a:p>
        </p:txBody>
      </p:sp>
      <p:pic>
        <p:nvPicPr>
          <p:cNvPr id="49154" name="Picture 2" descr="http://nakashirke.narod.ru/vystavki/win08-09/osobn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0859"/>
            <a:ext cx="3933833" cy="29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Шехтель. Лестница в особня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603" y="24026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places.arch-grafika.ru/HOT_PEPPER/Ryabushinskiy/19_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0502"/>
            <a:ext cx="31146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www.protoart.ru/img/uploaded/20050912123408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59" y="3833796"/>
            <a:ext cx="4097045" cy="28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akashirke.narod.ru/vystavki/win08-09/osobnya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50" y="1223993"/>
            <a:ext cx="3933833" cy="29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laces.arch-grafika.ru/HOT_PEPPER/Ryabushinskiy/19_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650" y="2453636"/>
            <a:ext cx="31146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protoart.ru/img/uploaded/20050912123408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605" y="3826930"/>
            <a:ext cx="4097045" cy="28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2908920"/>
          </a:xfrm>
        </p:spPr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Модерн – (франц.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moderne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новейший, современный) стиль искусства конца XIX в. – начала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XX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Он стремился, используя новые технические и конструктивные средства, создать предметы искусства, необычные по внешнему виду и замыслу.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www.top4man.ru/upload/modern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114670"/>
            <a:ext cx="2246399" cy="33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n.academic.ru/pictures/enwiki/50/220px-France_Paris_Grand_Palais_Interieur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13" y="3629061"/>
            <a:ext cx="32522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ni-graz.at/angwww_barcelona_kirch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82525"/>
            <a:ext cx="2329507" cy="35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40" y="260648"/>
            <a:ext cx="8229600" cy="1143000"/>
          </a:xfrm>
        </p:spPr>
        <p:txBody>
          <a:bodyPr/>
          <a:lstStyle/>
          <a:p>
            <a:r>
              <a:rPr lang="ru-RU" dirty="0" smtClean="0"/>
              <a:t>Черты стиля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40" y="1412776"/>
            <a:ext cx="8229600" cy="5141167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Декоративная и динамичная, гибкая и подвижная волнистая линия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Орнаментальность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Функциональность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Источник идей-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природа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Интерес  к экзотике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Востока, особенно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японскому искусству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www.rmnt.ru/pub/uploads/201109/9434205341982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    Живая, своевольная линия господствует в орнаменте модерна, получая в своем упрямом беге невиданную свободу. </a:t>
            </a:r>
          </a:p>
        </p:txBody>
      </p:sp>
      <p:pic>
        <p:nvPicPr>
          <p:cNvPr id="5123" name="Picture 4" descr="Картинка 38 из 103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55161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    </a:t>
            </a:r>
            <a:r>
              <a:rPr lang="ru-RU" sz="2400" b="1" i="1" smtClean="0"/>
              <a:t>Волнистая линия стала своеобразным символом искусства модерна, она как бы сошла со стен зданий Модерна и стала неотъемлемой частью декора или основой формы, силуэта канделябров и диванов, браслетов и журнальных обложек, фарфоровых чашек и женского платья. Этот орнамент пронизывал все сферы декоративно-прикладного искусства и стал безошибочным знаком стиля модерн.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8195" name="Picture 4" descr="Картинка 25 из 123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7287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Картинка 102 из 1034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795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Картинка 1 из 137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95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Картинка 23 из 10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084763"/>
            <a:ext cx="3457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Картинка 22 из 10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8239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Картинка 7 из 43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38893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/>
              <a:t>    Модерн породил свой собственный орнамент, являющийся его своеобразной визитной карточкой. Это волнообразная, извивающаяся линия во множестве своих материальных воплощений: стебли вьюнка, волна, пряди волос, змея. </a:t>
            </a:r>
          </a:p>
        </p:txBody>
      </p:sp>
      <p:pic>
        <p:nvPicPr>
          <p:cNvPr id="7171" name="Picture 4" descr="Картинка 30 из 103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18954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Картинка 2 из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24175"/>
            <a:ext cx="24304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70562"/>
            <a:ext cx="2813298" cy="37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upload.wikimedia.org/wikipedia/commons/thumb/6/6d/Image-Wienzeile40_c.jpg/800px-Image-Wienzeile40_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2656"/>
            <a:ext cx="8387556" cy="6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r>
              <a:rPr lang="ru-RU" dirty="0" smtClean="0"/>
              <a:t>Функциональность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764705"/>
            <a:ext cx="3744416" cy="3096343"/>
          </a:xfrm>
        </p:spPr>
        <p:txBody>
          <a:bodyPr/>
          <a:lstStyle/>
          <a:p>
            <a:r>
              <a:rPr lang="ru-RU" sz="3000" dirty="0" smtClean="0"/>
              <a:t>Перед искусством ставилась задача создания прекрасной и удобной среды</a:t>
            </a:r>
          </a:p>
        </p:txBody>
      </p:sp>
      <p:pic>
        <p:nvPicPr>
          <p:cNvPr id="32772" name="Picture 4" descr="http://www.strojmir.ru/strojmir/UserFiles/Image/articles002/%D0%B0%D1%80-%D0%BD%D1%83%D0%B2%D0%B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27" y="908720"/>
            <a:ext cx="4667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099" y="5373216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000000"/>
                </a:solidFill>
              </a:rPr>
              <a:t>«Искусство для всех»</a:t>
            </a:r>
          </a:p>
        </p:txBody>
      </p:sp>
      <p:pic>
        <p:nvPicPr>
          <p:cNvPr id="32774" name="Picture 6" descr="http://img-fotki.yandex.ru/get/5601/137227015.38/0_5d3c4_4d103e66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 Орта – «совершенный зодчий искусства модерн»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5680748"/>
            <a:ext cx="3127574" cy="11772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Дом </a:t>
            </a:r>
            <a:r>
              <a:rPr lang="ru-RU" b="1" dirty="0" err="1" smtClean="0"/>
              <a:t>Тасселя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 smtClean="0"/>
              <a:t>Бельгия</a:t>
            </a:r>
            <a:endParaRPr lang="ru-RU" b="1" dirty="0"/>
          </a:p>
        </p:txBody>
      </p:sp>
      <p:pic>
        <p:nvPicPr>
          <p:cNvPr id="1026" name="Picture 2" descr="http://img-fotki.yandex.ru/get/4703/davlarissa.9a/0_5d63f_84a59e03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26210" cy="52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3308/innalove.14/0_a871_6a2c8b12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890992" cy="38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50" y="188640"/>
            <a:ext cx="8229600" cy="706090"/>
          </a:xfrm>
        </p:spPr>
        <p:txBody>
          <a:bodyPr/>
          <a:lstStyle/>
          <a:p>
            <a:r>
              <a:rPr lang="ru-RU" dirty="0" smtClean="0"/>
              <a:t>Дом </a:t>
            </a:r>
            <a:r>
              <a:rPr lang="ru-RU" dirty="0" err="1"/>
              <a:t>Т</a:t>
            </a:r>
            <a:r>
              <a:rPr lang="ru-RU" dirty="0" err="1" smtClean="0"/>
              <a:t>асселя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designprojekt.ru/history/files/b_20071202183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25" y="980728"/>
            <a:ext cx="4391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um.citywalls.ru/image1-1097.jpg?mt=12434091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112" y="980728"/>
            <a:ext cx="41664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Оформление по умолчанию</vt:lpstr>
      <vt:lpstr>1_Оформление по умолчанию</vt:lpstr>
      <vt:lpstr>2_Оформление по умолчанию</vt:lpstr>
      <vt:lpstr>Стиль модерн</vt:lpstr>
      <vt:lpstr>Презентация PowerPoint</vt:lpstr>
      <vt:lpstr>Черты стиля</vt:lpstr>
      <vt:lpstr>Презентация PowerPoint</vt:lpstr>
      <vt:lpstr>Презентация PowerPoint</vt:lpstr>
      <vt:lpstr>Презентация PowerPoint</vt:lpstr>
      <vt:lpstr>Функциональность</vt:lpstr>
      <vt:lpstr>Виктор Орта – «совершенный зодчий искусства модерн»</vt:lpstr>
      <vt:lpstr>Дом Тасселя</vt:lpstr>
      <vt:lpstr>Считался первым образцом «чистого модерна»</vt:lpstr>
      <vt:lpstr>Дом Тасселя</vt:lpstr>
      <vt:lpstr>Русский модерн</vt:lpstr>
      <vt:lpstr>Творчество Ф.О.Шехтеля</vt:lpstr>
      <vt:lpstr>Особняк Рябушинского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10</cp:revision>
  <dcterms:created xsi:type="dcterms:W3CDTF">2013-02-03T18:21:33Z</dcterms:created>
  <dcterms:modified xsi:type="dcterms:W3CDTF">2013-04-11T20:06:22Z</dcterms:modified>
</cp:coreProperties>
</file>