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82" r:id="rId4"/>
    <p:sldId id="283" r:id="rId5"/>
    <p:sldId id="284" r:id="rId6"/>
    <p:sldId id="285" r:id="rId7"/>
    <p:sldId id="258" r:id="rId8"/>
    <p:sldId id="286" r:id="rId9"/>
    <p:sldId id="287" r:id="rId10"/>
    <p:sldId id="288" r:id="rId11"/>
    <p:sldId id="289" r:id="rId12"/>
    <p:sldId id="259" r:id="rId13"/>
    <p:sldId id="260" r:id="rId14"/>
    <p:sldId id="273" r:id="rId15"/>
    <p:sldId id="261" r:id="rId16"/>
    <p:sldId id="274" r:id="rId17"/>
    <p:sldId id="262" r:id="rId18"/>
    <p:sldId id="290" r:id="rId19"/>
    <p:sldId id="263" r:id="rId20"/>
    <p:sldId id="291" r:id="rId21"/>
    <p:sldId id="266" r:id="rId22"/>
    <p:sldId id="281" r:id="rId23"/>
    <p:sldId id="278" r:id="rId24"/>
    <p:sldId id="280" r:id="rId25"/>
    <p:sldId id="264" r:id="rId26"/>
    <p:sldId id="265" r:id="rId27"/>
    <p:sldId id="267" r:id="rId28"/>
    <p:sldId id="268" r:id="rId29"/>
    <p:sldId id="269" r:id="rId30"/>
    <p:sldId id="270" r:id="rId31"/>
    <p:sldId id="271" r:id="rId32"/>
    <p:sldId id="272" r:id="rId33"/>
    <p:sldId id="275" r:id="rId34"/>
    <p:sldId id="276" r:id="rId35"/>
    <p:sldId id="279" r:id="rId36"/>
    <p:sldId id="27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FA9BA-F5A2-422A-A7B1-BF2950FB9EDB}" type="doc">
      <dgm:prSet loTypeId="urn:microsoft.com/office/officeart/2005/8/layout/hierarchy2" loCatId="hierarchy" qsTypeId="urn:microsoft.com/office/officeart/2005/8/quickstyle/simple1#2" qsCatId="simple" csTypeId="urn:microsoft.com/office/officeart/2005/8/colors/accent1_2#2" csCatId="accent1" phldr="1"/>
      <dgm:spPr/>
    </dgm:pt>
    <dgm:pt modelId="{B483A833-ABD4-47A2-805B-06B63B6BAAC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Периоды Возрождения</a:t>
          </a:r>
        </a:p>
      </dgm:t>
    </dgm:pt>
    <dgm:pt modelId="{98E3E607-F017-4F80-9471-49C5818C7831}" type="parTrans" cxnId="{C3449CDA-4128-4CC9-97BD-53CACD9C524A}">
      <dgm:prSet/>
      <dgm:spPr/>
      <dgm:t>
        <a:bodyPr/>
        <a:lstStyle/>
        <a:p>
          <a:endParaRPr lang="ru-RU"/>
        </a:p>
      </dgm:t>
    </dgm:pt>
    <dgm:pt modelId="{2CAA08FE-4285-462E-B511-C6EC1772C78A}" type="sibTrans" cxnId="{C3449CDA-4128-4CC9-97BD-53CACD9C524A}">
      <dgm:prSet/>
      <dgm:spPr/>
      <dgm:t>
        <a:bodyPr/>
        <a:lstStyle/>
        <a:p>
          <a:endParaRPr lang="ru-RU"/>
        </a:p>
      </dgm:t>
    </dgm:pt>
    <dgm:pt modelId="{B72CBDB3-6600-4022-BF7D-E5426C75B3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Проторенессанс (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Предвозрождение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(13-14вв)</a:t>
          </a:r>
        </a:p>
      </dgm:t>
    </dgm:pt>
    <dgm:pt modelId="{772ED806-7E9A-403C-89DE-B7526F117267}" type="parTrans" cxnId="{86EF88BA-03CD-4300-81E4-4FE73D04A1FF}">
      <dgm:prSet/>
      <dgm:spPr/>
      <dgm:t>
        <a:bodyPr/>
        <a:lstStyle/>
        <a:p>
          <a:endParaRPr lang="ru-RU"/>
        </a:p>
      </dgm:t>
    </dgm:pt>
    <dgm:pt modelId="{6D9EC077-7C7F-4ADF-8654-C3F479F634B4}" type="sibTrans" cxnId="{86EF88BA-03CD-4300-81E4-4FE73D04A1FF}">
      <dgm:prSet/>
      <dgm:spPr/>
      <dgm:t>
        <a:bodyPr/>
        <a:lstStyle/>
        <a:p>
          <a:endParaRPr lang="ru-RU"/>
        </a:p>
      </dgm:t>
    </dgm:pt>
    <dgm:pt modelId="{883ACB5A-CBD0-4AA9-8383-EBB7DF9C11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Раннее Возрождение  (15в)</a:t>
          </a:r>
        </a:p>
      </dgm:t>
    </dgm:pt>
    <dgm:pt modelId="{2F78D4C3-DA85-4338-B189-AA99CFB9C741}" type="parTrans" cxnId="{FE7F1164-8A2C-45BE-8E3C-453F9DBE9E78}">
      <dgm:prSet/>
      <dgm:spPr/>
      <dgm:t>
        <a:bodyPr/>
        <a:lstStyle/>
        <a:p>
          <a:endParaRPr lang="ru-RU"/>
        </a:p>
      </dgm:t>
    </dgm:pt>
    <dgm:pt modelId="{9DADC8CD-CE60-4D5A-9BB4-6150BA013C84}" type="sibTrans" cxnId="{FE7F1164-8A2C-45BE-8E3C-453F9DBE9E78}">
      <dgm:prSet/>
      <dgm:spPr/>
      <dgm:t>
        <a:bodyPr/>
        <a:lstStyle/>
        <a:p>
          <a:endParaRPr lang="ru-RU"/>
        </a:p>
      </dgm:t>
    </dgm:pt>
    <dgm:pt modelId="{6D3000CE-AE08-4C10-9BC7-547C48BBDB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Высокое Возрождение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(конец 15-начало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16 в)</a:t>
          </a:r>
        </a:p>
      </dgm:t>
    </dgm:pt>
    <dgm:pt modelId="{E95B4718-1F89-4648-B0CB-F17F16721464}" type="parTrans" cxnId="{A9D60591-ACF7-46A1-984D-39F87D35C6AE}">
      <dgm:prSet/>
      <dgm:spPr/>
      <dgm:t>
        <a:bodyPr/>
        <a:lstStyle/>
        <a:p>
          <a:endParaRPr lang="ru-RU"/>
        </a:p>
      </dgm:t>
    </dgm:pt>
    <dgm:pt modelId="{1A5BB81E-4D35-458A-83C9-E55B11729ABB}" type="sibTrans" cxnId="{A9D60591-ACF7-46A1-984D-39F87D35C6AE}">
      <dgm:prSet/>
      <dgm:spPr/>
      <dgm:t>
        <a:bodyPr/>
        <a:lstStyle/>
        <a:p>
          <a:endParaRPr lang="ru-RU"/>
        </a:p>
      </dgm:t>
    </dgm:pt>
    <dgm:pt modelId="{204F3419-9ED5-4F77-A56B-3895A3791E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Позднее Возрождение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(15-16в)</a:t>
          </a:r>
        </a:p>
      </dgm:t>
    </dgm:pt>
    <dgm:pt modelId="{AFFB86AF-BCE6-4CC1-9EBA-5BF3655648E4}" type="parTrans" cxnId="{DE9CF3B2-BD55-4952-9DA1-B54FED4F45FE}">
      <dgm:prSet/>
      <dgm:spPr/>
      <dgm:t>
        <a:bodyPr/>
        <a:lstStyle/>
        <a:p>
          <a:endParaRPr lang="ru-RU"/>
        </a:p>
      </dgm:t>
    </dgm:pt>
    <dgm:pt modelId="{7875B754-1007-41B0-90FE-2F6EC8F6D1A5}" type="sibTrans" cxnId="{DE9CF3B2-BD55-4952-9DA1-B54FED4F45FE}">
      <dgm:prSet/>
      <dgm:spPr/>
      <dgm:t>
        <a:bodyPr/>
        <a:lstStyle/>
        <a:p>
          <a:endParaRPr lang="ru-RU"/>
        </a:p>
      </dgm:t>
    </dgm:pt>
    <dgm:pt modelId="{7661B5C1-DDAD-44AE-A83A-8351A464C1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Северное Возрождение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(15-16в)</a:t>
          </a:r>
        </a:p>
      </dgm:t>
    </dgm:pt>
    <dgm:pt modelId="{2694273C-41E6-4DE1-8113-63D4D4C2F246}" type="parTrans" cxnId="{7DEF7662-B99D-401B-B3AB-5E0009FC1A40}">
      <dgm:prSet/>
      <dgm:spPr/>
      <dgm:t>
        <a:bodyPr/>
        <a:lstStyle/>
        <a:p>
          <a:endParaRPr lang="ru-RU"/>
        </a:p>
      </dgm:t>
    </dgm:pt>
    <dgm:pt modelId="{99AF1F4D-F128-41CF-8423-E5EE08417EE9}" type="sibTrans" cxnId="{7DEF7662-B99D-401B-B3AB-5E0009FC1A40}">
      <dgm:prSet/>
      <dgm:spPr/>
      <dgm:t>
        <a:bodyPr/>
        <a:lstStyle/>
        <a:p>
          <a:endParaRPr lang="ru-RU"/>
        </a:p>
      </dgm:t>
    </dgm:pt>
    <dgm:pt modelId="{69A90387-CFDD-4F81-AE2C-C7A1BFC0CEA8}" type="pres">
      <dgm:prSet presAssocID="{783FA9BA-F5A2-422A-A7B1-BF2950FB9E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DBF776-BB53-415A-9122-493D999C31CA}" type="pres">
      <dgm:prSet presAssocID="{B483A833-ABD4-47A2-805B-06B63B6BAAC7}" presName="root1" presStyleCnt="0"/>
      <dgm:spPr/>
    </dgm:pt>
    <dgm:pt modelId="{CA7B5DA1-84D5-4986-B82A-98AFB9C6ACD8}" type="pres">
      <dgm:prSet presAssocID="{B483A833-ABD4-47A2-805B-06B63B6BAAC7}" presName="LevelOneTextNode" presStyleLbl="node0" presStyleIdx="0" presStyleCnt="1" custScaleX="162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17C58-574A-4DFD-A496-ACA580C19AFE}" type="pres">
      <dgm:prSet presAssocID="{B483A833-ABD4-47A2-805B-06B63B6BAAC7}" presName="level2hierChild" presStyleCnt="0"/>
      <dgm:spPr/>
    </dgm:pt>
    <dgm:pt modelId="{3B0DD520-0584-4A3C-B248-ED44230AD870}" type="pres">
      <dgm:prSet presAssocID="{772ED806-7E9A-403C-89DE-B7526F11726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8288D882-D18C-41B7-8826-AB8CA40A4E8D}" type="pres">
      <dgm:prSet presAssocID="{772ED806-7E9A-403C-89DE-B7526F11726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D16EBBB-D34B-4B45-B88D-88EEB7DA2D5D}" type="pres">
      <dgm:prSet presAssocID="{B72CBDB3-6600-4022-BF7D-E5426C75B361}" presName="root2" presStyleCnt="0"/>
      <dgm:spPr/>
    </dgm:pt>
    <dgm:pt modelId="{AF5C5FCB-AD51-40E4-8A8B-5CC3A0E376E1}" type="pres">
      <dgm:prSet presAssocID="{B72CBDB3-6600-4022-BF7D-E5426C75B361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8A8DA-41D6-4335-8781-283B51F21F30}" type="pres">
      <dgm:prSet presAssocID="{B72CBDB3-6600-4022-BF7D-E5426C75B361}" presName="level3hierChild" presStyleCnt="0"/>
      <dgm:spPr/>
    </dgm:pt>
    <dgm:pt modelId="{BEC96DEE-42BB-46DF-9672-BFFEC0A0C04E}" type="pres">
      <dgm:prSet presAssocID="{2F78D4C3-DA85-4338-B189-AA99CFB9C741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53EBF29-6974-40D6-B3D7-6BDA792EF327}" type="pres">
      <dgm:prSet presAssocID="{2F78D4C3-DA85-4338-B189-AA99CFB9C74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AA24A2E-034D-4AA0-8199-A86E6C45EA00}" type="pres">
      <dgm:prSet presAssocID="{883ACB5A-CBD0-4AA9-8383-EBB7DF9C11B3}" presName="root2" presStyleCnt="0"/>
      <dgm:spPr/>
    </dgm:pt>
    <dgm:pt modelId="{D747ED8E-9E29-4E88-A4D5-7FA514FFDC20}" type="pres">
      <dgm:prSet presAssocID="{883ACB5A-CBD0-4AA9-8383-EBB7DF9C11B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B4A88-F422-45C3-B34B-C31856121EEA}" type="pres">
      <dgm:prSet presAssocID="{883ACB5A-CBD0-4AA9-8383-EBB7DF9C11B3}" presName="level3hierChild" presStyleCnt="0"/>
      <dgm:spPr/>
    </dgm:pt>
    <dgm:pt modelId="{B7B0A77E-B42D-4F02-8D86-5EDC338DEA28}" type="pres">
      <dgm:prSet presAssocID="{E95B4718-1F89-4648-B0CB-F17F1672146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20B3E63-4FB1-4295-8B1D-3D43F777D0C7}" type="pres">
      <dgm:prSet presAssocID="{E95B4718-1F89-4648-B0CB-F17F1672146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0DBD08F-BB96-4FEB-8897-A1AA6DD1C238}" type="pres">
      <dgm:prSet presAssocID="{6D3000CE-AE08-4C10-9BC7-547C48BBDBA4}" presName="root2" presStyleCnt="0"/>
      <dgm:spPr/>
    </dgm:pt>
    <dgm:pt modelId="{5A255940-9442-4C34-8707-046CB4774A41}" type="pres">
      <dgm:prSet presAssocID="{6D3000CE-AE08-4C10-9BC7-547C48BBDBA4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7DC23-0D96-44E8-AB35-E52735F34E42}" type="pres">
      <dgm:prSet presAssocID="{6D3000CE-AE08-4C10-9BC7-547C48BBDBA4}" presName="level3hierChild" presStyleCnt="0"/>
      <dgm:spPr/>
    </dgm:pt>
    <dgm:pt modelId="{C972F658-5908-4466-877A-B3BAD6A7ABBC}" type="pres">
      <dgm:prSet presAssocID="{AFFB86AF-BCE6-4CC1-9EBA-5BF3655648E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70066C6D-848A-4A9B-BD12-7EC5FA45012D}" type="pres">
      <dgm:prSet presAssocID="{AFFB86AF-BCE6-4CC1-9EBA-5BF3655648E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C54B629-8C07-4B99-B061-23F1010C06E1}" type="pres">
      <dgm:prSet presAssocID="{204F3419-9ED5-4F77-A56B-3895A3791E28}" presName="root2" presStyleCnt="0"/>
      <dgm:spPr/>
    </dgm:pt>
    <dgm:pt modelId="{A1ECB778-417C-4B90-A4A3-761A57E7B192}" type="pres">
      <dgm:prSet presAssocID="{204F3419-9ED5-4F77-A56B-3895A3791E28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9CBB9-8FA0-4ED6-BC4C-C675CAB15815}" type="pres">
      <dgm:prSet presAssocID="{204F3419-9ED5-4F77-A56B-3895A3791E28}" presName="level3hierChild" presStyleCnt="0"/>
      <dgm:spPr/>
    </dgm:pt>
    <dgm:pt modelId="{B71A4FC7-C26B-4322-9790-C94B03CBC2A3}" type="pres">
      <dgm:prSet presAssocID="{2694273C-41E6-4DE1-8113-63D4D4C2F24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A5B5273-27B0-4757-AAE5-BFDED9FCA47A}" type="pres">
      <dgm:prSet presAssocID="{2694273C-41E6-4DE1-8113-63D4D4C2F24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AB10FF6-ADD9-4D17-9D03-B4F04C17E2A7}" type="pres">
      <dgm:prSet presAssocID="{7661B5C1-DDAD-44AE-A83A-8351A464C1DB}" presName="root2" presStyleCnt="0"/>
      <dgm:spPr/>
    </dgm:pt>
    <dgm:pt modelId="{3BA0AF53-22E8-4A4A-8EC3-7876BD55CDC8}" type="pres">
      <dgm:prSet presAssocID="{7661B5C1-DDAD-44AE-A83A-8351A464C1DB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8139E-5D8A-4B9A-A434-52400F20C249}" type="pres">
      <dgm:prSet presAssocID="{7661B5C1-DDAD-44AE-A83A-8351A464C1DB}" presName="level3hierChild" presStyleCnt="0"/>
      <dgm:spPr/>
    </dgm:pt>
  </dgm:ptLst>
  <dgm:cxnLst>
    <dgm:cxn modelId="{3DBBB29E-4502-49EA-BB9D-AD46BEFAE0BD}" type="presOf" srcId="{AFFB86AF-BCE6-4CC1-9EBA-5BF3655648E4}" destId="{70066C6D-848A-4A9B-BD12-7EC5FA45012D}" srcOrd="1" destOrd="0" presId="urn:microsoft.com/office/officeart/2005/8/layout/hierarchy2"/>
    <dgm:cxn modelId="{86EF88BA-03CD-4300-81E4-4FE73D04A1FF}" srcId="{B483A833-ABD4-47A2-805B-06B63B6BAAC7}" destId="{B72CBDB3-6600-4022-BF7D-E5426C75B361}" srcOrd="0" destOrd="0" parTransId="{772ED806-7E9A-403C-89DE-B7526F117267}" sibTransId="{6D9EC077-7C7F-4ADF-8654-C3F479F634B4}"/>
    <dgm:cxn modelId="{6222FB53-F526-484C-8516-0F403B14A7AE}" type="presOf" srcId="{B72CBDB3-6600-4022-BF7D-E5426C75B361}" destId="{AF5C5FCB-AD51-40E4-8A8B-5CC3A0E376E1}" srcOrd="0" destOrd="0" presId="urn:microsoft.com/office/officeart/2005/8/layout/hierarchy2"/>
    <dgm:cxn modelId="{FE7F1164-8A2C-45BE-8E3C-453F9DBE9E78}" srcId="{B483A833-ABD4-47A2-805B-06B63B6BAAC7}" destId="{883ACB5A-CBD0-4AA9-8383-EBB7DF9C11B3}" srcOrd="1" destOrd="0" parTransId="{2F78D4C3-DA85-4338-B189-AA99CFB9C741}" sibTransId="{9DADC8CD-CE60-4D5A-9BB4-6150BA013C84}"/>
    <dgm:cxn modelId="{7DEF7662-B99D-401B-B3AB-5E0009FC1A40}" srcId="{B483A833-ABD4-47A2-805B-06B63B6BAAC7}" destId="{7661B5C1-DDAD-44AE-A83A-8351A464C1DB}" srcOrd="4" destOrd="0" parTransId="{2694273C-41E6-4DE1-8113-63D4D4C2F246}" sibTransId="{99AF1F4D-F128-41CF-8423-E5EE08417EE9}"/>
    <dgm:cxn modelId="{AE620EA5-09EF-492D-B79B-21A169335CA2}" type="presOf" srcId="{772ED806-7E9A-403C-89DE-B7526F117267}" destId="{3B0DD520-0584-4A3C-B248-ED44230AD870}" srcOrd="0" destOrd="0" presId="urn:microsoft.com/office/officeart/2005/8/layout/hierarchy2"/>
    <dgm:cxn modelId="{BFCE44C0-C534-4CF4-BC72-A832734CAA58}" type="presOf" srcId="{204F3419-9ED5-4F77-A56B-3895A3791E28}" destId="{A1ECB778-417C-4B90-A4A3-761A57E7B192}" srcOrd="0" destOrd="0" presId="urn:microsoft.com/office/officeart/2005/8/layout/hierarchy2"/>
    <dgm:cxn modelId="{A9D60591-ACF7-46A1-984D-39F87D35C6AE}" srcId="{B483A833-ABD4-47A2-805B-06B63B6BAAC7}" destId="{6D3000CE-AE08-4C10-9BC7-547C48BBDBA4}" srcOrd="2" destOrd="0" parTransId="{E95B4718-1F89-4648-B0CB-F17F16721464}" sibTransId="{1A5BB81E-4D35-458A-83C9-E55B11729ABB}"/>
    <dgm:cxn modelId="{C3449CDA-4128-4CC9-97BD-53CACD9C524A}" srcId="{783FA9BA-F5A2-422A-A7B1-BF2950FB9EDB}" destId="{B483A833-ABD4-47A2-805B-06B63B6BAAC7}" srcOrd="0" destOrd="0" parTransId="{98E3E607-F017-4F80-9471-49C5818C7831}" sibTransId="{2CAA08FE-4285-462E-B511-C6EC1772C78A}"/>
    <dgm:cxn modelId="{B08338AD-6F1B-43A2-B236-BC3EB39F65EA}" type="presOf" srcId="{2F78D4C3-DA85-4338-B189-AA99CFB9C741}" destId="{BEC96DEE-42BB-46DF-9672-BFFEC0A0C04E}" srcOrd="0" destOrd="0" presId="urn:microsoft.com/office/officeart/2005/8/layout/hierarchy2"/>
    <dgm:cxn modelId="{F22D0208-FDF3-4439-B6BE-B152488A8BE6}" type="presOf" srcId="{AFFB86AF-BCE6-4CC1-9EBA-5BF3655648E4}" destId="{C972F658-5908-4466-877A-B3BAD6A7ABBC}" srcOrd="0" destOrd="0" presId="urn:microsoft.com/office/officeart/2005/8/layout/hierarchy2"/>
    <dgm:cxn modelId="{15CCAFD8-45B9-44B6-AB91-95D0619635A5}" type="presOf" srcId="{2694273C-41E6-4DE1-8113-63D4D4C2F246}" destId="{B71A4FC7-C26B-4322-9790-C94B03CBC2A3}" srcOrd="0" destOrd="0" presId="urn:microsoft.com/office/officeart/2005/8/layout/hierarchy2"/>
    <dgm:cxn modelId="{179BEFEC-CCC3-46D6-8058-784419146217}" type="presOf" srcId="{783FA9BA-F5A2-422A-A7B1-BF2950FB9EDB}" destId="{69A90387-CFDD-4F81-AE2C-C7A1BFC0CEA8}" srcOrd="0" destOrd="0" presId="urn:microsoft.com/office/officeart/2005/8/layout/hierarchy2"/>
    <dgm:cxn modelId="{4B3839EE-D362-4793-A0E5-E84470082340}" type="presOf" srcId="{883ACB5A-CBD0-4AA9-8383-EBB7DF9C11B3}" destId="{D747ED8E-9E29-4E88-A4D5-7FA514FFDC20}" srcOrd="0" destOrd="0" presId="urn:microsoft.com/office/officeart/2005/8/layout/hierarchy2"/>
    <dgm:cxn modelId="{4041874B-B445-405F-98E6-8FCFE01DA3AE}" type="presOf" srcId="{772ED806-7E9A-403C-89DE-B7526F117267}" destId="{8288D882-D18C-41B7-8826-AB8CA40A4E8D}" srcOrd="1" destOrd="0" presId="urn:microsoft.com/office/officeart/2005/8/layout/hierarchy2"/>
    <dgm:cxn modelId="{F594BE98-6818-4B1A-9B22-54E370EA867D}" type="presOf" srcId="{E95B4718-1F89-4648-B0CB-F17F16721464}" destId="{B7B0A77E-B42D-4F02-8D86-5EDC338DEA28}" srcOrd="0" destOrd="0" presId="urn:microsoft.com/office/officeart/2005/8/layout/hierarchy2"/>
    <dgm:cxn modelId="{DE9CF3B2-BD55-4952-9DA1-B54FED4F45FE}" srcId="{B483A833-ABD4-47A2-805B-06B63B6BAAC7}" destId="{204F3419-9ED5-4F77-A56B-3895A3791E28}" srcOrd="3" destOrd="0" parTransId="{AFFB86AF-BCE6-4CC1-9EBA-5BF3655648E4}" sibTransId="{7875B754-1007-41B0-90FE-2F6EC8F6D1A5}"/>
    <dgm:cxn modelId="{541F4FB0-6141-4A51-A33F-89D5791AF989}" type="presOf" srcId="{B483A833-ABD4-47A2-805B-06B63B6BAAC7}" destId="{CA7B5DA1-84D5-4986-B82A-98AFB9C6ACD8}" srcOrd="0" destOrd="0" presId="urn:microsoft.com/office/officeart/2005/8/layout/hierarchy2"/>
    <dgm:cxn modelId="{4ED80DA1-9952-41E5-AA16-447B0815AABB}" type="presOf" srcId="{2694273C-41E6-4DE1-8113-63D4D4C2F246}" destId="{7A5B5273-27B0-4757-AAE5-BFDED9FCA47A}" srcOrd="1" destOrd="0" presId="urn:microsoft.com/office/officeart/2005/8/layout/hierarchy2"/>
    <dgm:cxn modelId="{DFD64128-C650-48EC-8BB9-E6822CC0A799}" type="presOf" srcId="{E95B4718-1F89-4648-B0CB-F17F16721464}" destId="{620B3E63-4FB1-4295-8B1D-3D43F777D0C7}" srcOrd="1" destOrd="0" presId="urn:microsoft.com/office/officeart/2005/8/layout/hierarchy2"/>
    <dgm:cxn modelId="{10D02829-3D89-4A8A-93D5-67ED605F1022}" type="presOf" srcId="{7661B5C1-DDAD-44AE-A83A-8351A464C1DB}" destId="{3BA0AF53-22E8-4A4A-8EC3-7876BD55CDC8}" srcOrd="0" destOrd="0" presId="urn:microsoft.com/office/officeart/2005/8/layout/hierarchy2"/>
    <dgm:cxn modelId="{02DA8265-8097-473A-9488-33DBFA240A10}" type="presOf" srcId="{2F78D4C3-DA85-4338-B189-AA99CFB9C741}" destId="{953EBF29-6974-40D6-B3D7-6BDA792EF327}" srcOrd="1" destOrd="0" presId="urn:microsoft.com/office/officeart/2005/8/layout/hierarchy2"/>
    <dgm:cxn modelId="{9F772BC3-9F0C-49C3-BCF6-9EE6DF602C2D}" type="presOf" srcId="{6D3000CE-AE08-4C10-9BC7-547C48BBDBA4}" destId="{5A255940-9442-4C34-8707-046CB4774A41}" srcOrd="0" destOrd="0" presId="urn:microsoft.com/office/officeart/2005/8/layout/hierarchy2"/>
    <dgm:cxn modelId="{675055F5-26CE-485E-BF60-22D705921322}" type="presParOf" srcId="{69A90387-CFDD-4F81-AE2C-C7A1BFC0CEA8}" destId="{EFDBF776-BB53-415A-9122-493D999C31CA}" srcOrd="0" destOrd="0" presId="urn:microsoft.com/office/officeart/2005/8/layout/hierarchy2"/>
    <dgm:cxn modelId="{AB23C6B2-784F-41F4-B12C-30A2761663FE}" type="presParOf" srcId="{EFDBF776-BB53-415A-9122-493D999C31CA}" destId="{CA7B5DA1-84D5-4986-B82A-98AFB9C6ACD8}" srcOrd="0" destOrd="0" presId="urn:microsoft.com/office/officeart/2005/8/layout/hierarchy2"/>
    <dgm:cxn modelId="{5C8F6684-F8E6-436B-B27C-24D0C275F035}" type="presParOf" srcId="{EFDBF776-BB53-415A-9122-493D999C31CA}" destId="{DAD17C58-574A-4DFD-A496-ACA580C19AFE}" srcOrd="1" destOrd="0" presId="urn:microsoft.com/office/officeart/2005/8/layout/hierarchy2"/>
    <dgm:cxn modelId="{7DF903B2-D081-45B8-A025-76EFAA894D48}" type="presParOf" srcId="{DAD17C58-574A-4DFD-A496-ACA580C19AFE}" destId="{3B0DD520-0584-4A3C-B248-ED44230AD870}" srcOrd="0" destOrd="0" presId="urn:microsoft.com/office/officeart/2005/8/layout/hierarchy2"/>
    <dgm:cxn modelId="{7A8A215D-8B61-46A4-8286-8FB15CC77203}" type="presParOf" srcId="{3B0DD520-0584-4A3C-B248-ED44230AD870}" destId="{8288D882-D18C-41B7-8826-AB8CA40A4E8D}" srcOrd="0" destOrd="0" presId="urn:microsoft.com/office/officeart/2005/8/layout/hierarchy2"/>
    <dgm:cxn modelId="{E4EF5656-DDDC-48C9-9A77-FB610A2036C0}" type="presParOf" srcId="{DAD17C58-574A-4DFD-A496-ACA580C19AFE}" destId="{6D16EBBB-D34B-4B45-B88D-88EEB7DA2D5D}" srcOrd="1" destOrd="0" presId="urn:microsoft.com/office/officeart/2005/8/layout/hierarchy2"/>
    <dgm:cxn modelId="{AD678AEF-BCE5-41E4-86E9-CC98EF60DAC2}" type="presParOf" srcId="{6D16EBBB-D34B-4B45-B88D-88EEB7DA2D5D}" destId="{AF5C5FCB-AD51-40E4-8A8B-5CC3A0E376E1}" srcOrd="0" destOrd="0" presId="urn:microsoft.com/office/officeart/2005/8/layout/hierarchy2"/>
    <dgm:cxn modelId="{8EBB95A2-1F41-48C9-99B1-1DC217D6EA23}" type="presParOf" srcId="{6D16EBBB-D34B-4B45-B88D-88EEB7DA2D5D}" destId="{A668A8DA-41D6-4335-8781-283B51F21F30}" srcOrd="1" destOrd="0" presId="urn:microsoft.com/office/officeart/2005/8/layout/hierarchy2"/>
    <dgm:cxn modelId="{8CBBA056-763C-47C5-8271-629F47653A60}" type="presParOf" srcId="{DAD17C58-574A-4DFD-A496-ACA580C19AFE}" destId="{BEC96DEE-42BB-46DF-9672-BFFEC0A0C04E}" srcOrd="2" destOrd="0" presId="urn:microsoft.com/office/officeart/2005/8/layout/hierarchy2"/>
    <dgm:cxn modelId="{B7F0797C-3A57-4109-9431-65A952B11EE3}" type="presParOf" srcId="{BEC96DEE-42BB-46DF-9672-BFFEC0A0C04E}" destId="{953EBF29-6974-40D6-B3D7-6BDA792EF327}" srcOrd="0" destOrd="0" presId="urn:microsoft.com/office/officeart/2005/8/layout/hierarchy2"/>
    <dgm:cxn modelId="{FD1077BD-17A2-4109-960B-6AA0FEE58C39}" type="presParOf" srcId="{DAD17C58-574A-4DFD-A496-ACA580C19AFE}" destId="{4AA24A2E-034D-4AA0-8199-A86E6C45EA00}" srcOrd="3" destOrd="0" presId="urn:microsoft.com/office/officeart/2005/8/layout/hierarchy2"/>
    <dgm:cxn modelId="{66FB7D32-1CC6-4C6B-9DA3-A32DAB72193A}" type="presParOf" srcId="{4AA24A2E-034D-4AA0-8199-A86E6C45EA00}" destId="{D747ED8E-9E29-4E88-A4D5-7FA514FFDC20}" srcOrd="0" destOrd="0" presId="urn:microsoft.com/office/officeart/2005/8/layout/hierarchy2"/>
    <dgm:cxn modelId="{AC305F97-C98A-4625-9F78-6468386246DB}" type="presParOf" srcId="{4AA24A2E-034D-4AA0-8199-A86E6C45EA00}" destId="{BFAB4A88-F422-45C3-B34B-C31856121EEA}" srcOrd="1" destOrd="0" presId="urn:microsoft.com/office/officeart/2005/8/layout/hierarchy2"/>
    <dgm:cxn modelId="{4D60D1CF-16C3-4045-BDB5-549D90712590}" type="presParOf" srcId="{DAD17C58-574A-4DFD-A496-ACA580C19AFE}" destId="{B7B0A77E-B42D-4F02-8D86-5EDC338DEA28}" srcOrd="4" destOrd="0" presId="urn:microsoft.com/office/officeart/2005/8/layout/hierarchy2"/>
    <dgm:cxn modelId="{D382722E-A3CC-4ACF-A496-4B1412631A3D}" type="presParOf" srcId="{B7B0A77E-B42D-4F02-8D86-5EDC338DEA28}" destId="{620B3E63-4FB1-4295-8B1D-3D43F777D0C7}" srcOrd="0" destOrd="0" presId="urn:microsoft.com/office/officeart/2005/8/layout/hierarchy2"/>
    <dgm:cxn modelId="{B88D7FB6-2F10-49E6-9349-F9CCB96B2D47}" type="presParOf" srcId="{DAD17C58-574A-4DFD-A496-ACA580C19AFE}" destId="{30DBD08F-BB96-4FEB-8897-A1AA6DD1C238}" srcOrd="5" destOrd="0" presId="urn:microsoft.com/office/officeart/2005/8/layout/hierarchy2"/>
    <dgm:cxn modelId="{493ABB09-8A57-47D7-B201-F1CDA48D109C}" type="presParOf" srcId="{30DBD08F-BB96-4FEB-8897-A1AA6DD1C238}" destId="{5A255940-9442-4C34-8707-046CB4774A41}" srcOrd="0" destOrd="0" presId="urn:microsoft.com/office/officeart/2005/8/layout/hierarchy2"/>
    <dgm:cxn modelId="{F83E9979-5A01-408F-963B-97782089D58C}" type="presParOf" srcId="{30DBD08F-BB96-4FEB-8897-A1AA6DD1C238}" destId="{3E57DC23-0D96-44E8-AB35-E52735F34E42}" srcOrd="1" destOrd="0" presId="urn:microsoft.com/office/officeart/2005/8/layout/hierarchy2"/>
    <dgm:cxn modelId="{0BFFB26B-176D-488A-9BC0-9D9420765442}" type="presParOf" srcId="{DAD17C58-574A-4DFD-A496-ACA580C19AFE}" destId="{C972F658-5908-4466-877A-B3BAD6A7ABBC}" srcOrd="6" destOrd="0" presId="urn:microsoft.com/office/officeart/2005/8/layout/hierarchy2"/>
    <dgm:cxn modelId="{91C27A7E-213E-48C8-81DE-6C7DB0B9D394}" type="presParOf" srcId="{C972F658-5908-4466-877A-B3BAD6A7ABBC}" destId="{70066C6D-848A-4A9B-BD12-7EC5FA45012D}" srcOrd="0" destOrd="0" presId="urn:microsoft.com/office/officeart/2005/8/layout/hierarchy2"/>
    <dgm:cxn modelId="{41B24298-A663-42FF-9E14-8A25D50829A8}" type="presParOf" srcId="{DAD17C58-574A-4DFD-A496-ACA580C19AFE}" destId="{AC54B629-8C07-4B99-B061-23F1010C06E1}" srcOrd="7" destOrd="0" presId="urn:microsoft.com/office/officeart/2005/8/layout/hierarchy2"/>
    <dgm:cxn modelId="{A36F9E4F-5C26-477C-87BB-526FA4B301F8}" type="presParOf" srcId="{AC54B629-8C07-4B99-B061-23F1010C06E1}" destId="{A1ECB778-417C-4B90-A4A3-761A57E7B192}" srcOrd="0" destOrd="0" presId="urn:microsoft.com/office/officeart/2005/8/layout/hierarchy2"/>
    <dgm:cxn modelId="{48C45654-275B-4BDA-BC7C-8C1AC20CC1B2}" type="presParOf" srcId="{AC54B629-8C07-4B99-B061-23F1010C06E1}" destId="{A849CBB9-8FA0-4ED6-BC4C-C675CAB15815}" srcOrd="1" destOrd="0" presId="urn:microsoft.com/office/officeart/2005/8/layout/hierarchy2"/>
    <dgm:cxn modelId="{189B1BAB-D4BA-4CB9-9F23-7A4D98E35E9E}" type="presParOf" srcId="{DAD17C58-574A-4DFD-A496-ACA580C19AFE}" destId="{B71A4FC7-C26B-4322-9790-C94B03CBC2A3}" srcOrd="8" destOrd="0" presId="urn:microsoft.com/office/officeart/2005/8/layout/hierarchy2"/>
    <dgm:cxn modelId="{448E7E60-06E5-44FC-88AD-46627F680AE7}" type="presParOf" srcId="{B71A4FC7-C26B-4322-9790-C94B03CBC2A3}" destId="{7A5B5273-27B0-4757-AAE5-BFDED9FCA47A}" srcOrd="0" destOrd="0" presId="urn:microsoft.com/office/officeart/2005/8/layout/hierarchy2"/>
    <dgm:cxn modelId="{06A48342-6C63-4BC3-A9DA-0D6BF800F130}" type="presParOf" srcId="{DAD17C58-574A-4DFD-A496-ACA580C19AFE}" destId="{AAB10FF6-ADD9-4D17-9D03-B4F04C17E2A7}" srcOrd="9" destOrd="0" presId="urn:microsoft.com/office/officeart/2005/8/layout/hierarchy2"/>
    <dgm:cxn modelId="{0411354A-7AB4-4B91-9559-B5A76ABE80E4}" type="presParOf" srcId="{AAB10FF6-ADD9-4D17-9D03-B4F04C17E2A7}" destId="{3BA0AF53-22E8-4A4A-8EC3-7876BD55CDC8}" srcOrd="0" destOrd="0" presId="urn:microsoft.com/office/officeart/2005/8/layout/hierarchy2"/>
    <dgm:cxn modelId="{A901397C-2DDC-4313-8838-6CA71737A2DF}" type="presParOf" srcId="{AAB10FF6-ADD9-4D17-9D03-B4F04C17E2A7}" destId="{C7E8139E-5D8A-4B9A-A434-52400F20C2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3FC48ED-3731-421F-853C-72C061817641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7BC7510-6307-4D6B-B591-2636F9914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FA19AE-1B13-48DA-A33E-78CF34B092C7}" type="slidenum">
              <a:rPr lang="ru-RU"/>
              <a:pPr/>
              <a:t>4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DA5C7-4932-477F-98CD-6C6B49BFEE4A}" type="slidenum">
              <a:rPr lang="ru-RU"/>
              <a:pPr/>
              <a:t>11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Кватроченто</a:t>
            </a:r>
            <a:r>
              <a:rPr lang="ru-RU" smtClean="0"/>
              <a:t> - это радостный, мощный взлет итальянского искусства.</a:t>
            </a:r>
          </a:p>
          <a:p>
            <a:pPr>
              <a:spcBef>
                <a:spcPct val="0"/>
              </a:spcBef>
            </a:pPr>
            <a:r>
              <a:rPr lang="ru-RU" smtClean="0"/>
              <a:t>Обилие талантов, высокий уровень художественных произведений поражают. Искусство играло огромную роль в жизни этой эпохи.</a:t>
            </a:r>
          </a:p>
          <a:p>
            <a:pPr>
              <a:spcBef>
                <a:spcPct val="0"/>
              </a:spcBef>
            </a:pPr>
            <a:r>
              <a:rPr lang="ru-RU" smtClean="0"/>
              <a:t>В ее начале стоят три величайших художника Флоренции:</a:t>
            </a:r>
          </a:p>
          <a:p>
            <a:pPr>
              <a:spcBef>
                <a:spcPct val="0"/>
              </a:spcBef>
            </a:pPr>
            <a:r>
              <a:rPr lang="ru-RU" smtClean="0"/>
              <a:t>архитектор </a:t>
            </a:r>
            <a:r>
              <a:rPr lang="ru-RU" b="1" smtClean="0"/>
              <a:t>Филиппо Брунелески</a:t>
            </a:r>
            <a:r>
              <a:rPr lang="ru-RU" smtClean="0"/>
              <a:t> (1377 -1446) </a:t>
            </a:r>
          </a:p>
          <a:p>
            <a:pPr>
              <a:spcBef>
                <a:spcPct val="0"/>
              </a:spcBef>
            </a:pPr>
            <a:r>
              <a:rPr lang="ru-RU" smtClean="0"/>
              <a:t>скульптор</a:t>
            </a:r>
            <a:r>
              <a:rPr lang="ru-RU" b="1" smtClean="0"/>
              <a:t> Донателло</a:t>
            </a:r>
            <a:r>
              <a:rPr lang="ru-RU" smtClean="0"/>
              <a:t> (1386 - 1466) </a:t>
            </a:r>
          </a:p>
          <a:p>
            <a:pPr>
              <a:spcBef>
                <a:spcPct val="0"/>
              </a:spcBef>
            </a:pPr>
            <a:r>
              <a:rPr lang="ru-RU" smtClean="0"/>
              <a:t>живописец</a:t>
            </a:r>
            <a:r>
              <a:rPr lang="ru-RU" b="1" smtClean="0"/>
              <a:t> Мазаччо</a:t>
            </a:r>
            <a:r>
              <a:rPr lang="ru-RU" smtClean="0"/>
              <a:t> (1401 - 1428)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1D8FF8-1B74-4867-8FFF-4538CB4E4285}" type="slidenum">
              <a:rPr lang="ru-RU"/>
              <a:pPr/>
              <a:t>18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Начало расцвета Возрождения в скульптуре связано с творчеством </a:t>
            </a:r>
            <a:r>
              <a:rPr lang="ru-RU" b="1" smtClean="0"/>
              <a:t>Донателло</a:t>
            </a:r>
            <a:r>
              <a:rPr lang="ru-RU" smtClean="0"/>
              <a:t> - (Донато ди Никколо би Бетто Барди), - (1386 - 1466). Он также, как и Брунелески новатор в своей сфере искусства. Он возродил типы произведений, не создававшихся со времен античности: отдельно стоящую круглую скульптуру, обнаженную фигуру, конный памятник, скульптурный портрет.</a:t>
            </a:r>
          </a:p>
          <a:p>
            <a:pPr>
              <a:spcBef>
                <a:spcPct val="0"/>
              </a:spcBef>
            </a:pPr>
            <a:r>
              <a:rPr lang="ru-RU" smtClean="0"/>
              <a:t>"Юный Давид". Образ Давида был одним из самых привлекательных для людей эпохи Возрождения: простой человек выдвинулся благодаря своей смелости и любви к народу. Итальянский скульптор, один из крупнейших мастеров Раннего Возрождения. В творчестве Донателло воплотились свойственные искусству Ренессанса поиски новых, реалистических средств изображения действительности, пристальное внимание к человеку и его духовному миру.</a:t>
            </a:r>
          </a:p>
          <a:p>
            <a:pPr>
              <a:spcBef>
                <a:spcPct val="0"/>
              </a:spcBef>
            </a:pPr>
            <a:r>
              <a:rPr lang="ru-RU" smtClean="0"/>
              <a:t> Донателло одним из первых художественно осмыслил опыт античного искусства и пришёл к созданию классических форм ренессансной скульптуры. Влияние творчества Донателло на развитие итальянского искусства эпохи Возрождения было огромным. Его достижения были восприняты многими скульпторами и живописцами Возрождения.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6280B6-6495-47E7-AADF-6730406DDF3B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09625-E8FE-4C0B-BFDE-9CB6DA5AB22A}" type="slidenum">
              <a:rPr lang="ru-RU"/>
              <a:pPr/>
              <a:t>20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Мазаччо</a:t>
            </a:r>
            <a:r>
              <a:rPr lang="ru-RU" smtClean="0"/>
              <a:t> (Томмазо ди Джованни ди Симоне Гвиди) - (1401 -1428).</a:t>
            </a:r>
          </a:p>
          <a:p>
            <a:pPr>
              <a:spcBef>
                <a:spcPct val="0"/>
              </a:spcBef>
            </a:pPr>
            <a:r>
              <a:rPr lang="ru-RU" smtClean="0"/>
              <a:t>В живописи Мазаччо принадлежит роль преобразователя, хоть он и прожил всего 27 лет.</a:t>
            </a:r>
          </a:p>
          <a:p>
            <a:pPr>
              <a:spcBef>
                <a:spcPct val="0"/>
              </a:spcBef>
            </a:pPr>
            <a:r>
              <a:rPr lang="ru-RU" smtClean="0"/>
              <a:t>Главное произведение Мазаччо - росписи капеллы Бранкаччи в церкви Санта Мария дель Кармине, изображающие эпизоды из жизни св. Петра и два библейских сюжета "Грехопадение" и "Изгнание из рая". В этой фреске многое в живописи сделано впервые: анатомически правильно изображены обнаженные тела; с помощью светотени моделирован их объем; фигуры представлены в естественном, свободном движении; выразительные, живые позы; Адам и Ева прекрасны, несмотря на грехопадение.</a:t>
            </a:r>
          </a:p>
          <a:p>
            <a:pPr>
              <a:spcBef>
                <a:spcPct val="0"/>
              </a:spcBef>
            </a:pPr>
            <a:r>
              <a:rPr lang="ru-RU" smtClean="0"/>
              <a:t>Мазаччо довел до конца завоевание живописью трехмерного пространства.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C9BF8-B10D-4087-996C-56F02DCDE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B9B6-DCF4-4A48-B0A4-A05E008A1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B6C3-7249-410B-9776-04599A855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A67D-9029-44BF-B5D6-6102E6BF5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AC40-D79A-4243-BF63-517F0F44A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892F7-6C62-498C-8EC6-15F6C35B5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3BB3B-9B67-47AA-A301-8F743414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6D9C-A84C-44A2-AD57-93EC509E7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7464-19C9-4546-9775-A5D603BC7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A440-8A95-4F73-A01C-33CC0E20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21E4-5B98-4F7E-9351-E0A53A3AC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4294-9A9D-4777-9222-D194DFFC6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BEDF-C332-49D5-8E70-5BD03C127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C5EDD95-2FEA-4553-90E3-5212DA8DC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gervpavg.m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6_33/ZihkobaIA_iso/Pozelui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A800"/>
            </a:gs>
            <a:gs pos="13000">
              <a:srgbClr val="825600"/>
            </a:gs>
            <a:gs pos="28000">
              <a:srgbClr val="FFA800"/>
            </a:gs>
            <a:gs pos="42000">
              <a:srgbClr val="825600"/>
            </a:gs>
            <a:gs pos="57001">
              <a:srgbClr val="FFA800"/>
            </a:gs>
            <a:gs pos="72000">
              <a:srgbClr val="825600"/>
            </a:gs>
            <a:gs pos="87000">
              <a:srgbClr val="FFA800"/>
            </a:gs>
            <a:gs pos="100000">
              <a:srgbClr val="825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797425"/>
            <a:ext cx="6400800" cy="862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Урок МХК в 10 классе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Подготовила учитель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русского языка и литературы Желтова О. А.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35150" y="1557338"/>
            <a:ext cx="5832475" cy="208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 Эпоха Возрождения</a:t>
            </a:r>
          </a:p>
          <a:p>
            <a:pPr algn="ctr"/>
            <a:r>
              <a:rPr lang="ru-RU" sz="4400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 ( Ренессанса )</a:t>
            </a:r>
          </a:p>
        </p:txBody>
      </p:sp>
      <p:pic>
        <p:nvPicPr>
          <p:cNvPr id="5" name="gervpavg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357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762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/>
              <a:t>Джотто</a:t>
            </a:r>
            <a:r>
              <a:rPr lang="ru-RU" sz="4000" b="1" dirty="0"/>
              <a:t> «Поцелуй  Иуды»</a:t>
            </a:r>
          </a:p>
        </p:txBody>
      </p:sp>
      <p:pic>
        <p:nvPicPr>
          <p:cNvPr id="26626" name="Picture 4" descr="поцелуй  Иуды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1073150"/>
            <a:ext cx="5857875" cy="57848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/>
              <a:t>Раннее Возрождение </a:t>
            </a:r>
            <a:br>
              <a:rPr lang="ru-RU" sz="4000" b="1"/>
            </a:br>
            <a:r>
              <a:rPr lang="ru-RU" sz="4000" b="1"/>
              <a:t>(XV в., кватроченто)</a:t>
            </a:r>
            <a:r>
              <a:rPr lang="ru-RU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8054975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/>
              <a:t>Кватроченто</a:t>
            </a:r>
            <a:r>
              <a:rPr lang="ru-RU" sz="2400"/>
              <a:t> - это радостный, мощный взлет итальянского искусства.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Обилие талантов, высокий уровень художественных произведений поражают. Искусство играло огромную роль в жизни этой эпохи.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В ее начале стоят три величайших художника Флоренции: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архитектор </a:t>
            </a:r>
            <a:r>
              <a:rPr lang="ru-RU" sz="2400" b="1"/>
              <a:t>Филиппо Брунелески</a:t>
            </a:r>
            <a:r>
              <a:rPr lang="ru-RU" sz="2400"/>
              <a:t> (1377 -1446)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скульптор</a:t>
            </a:r>
            <a:r>
              <a:rPr lang="ru-RU" sz="2400" b="1"/>
              <a:t> Донателло</a:t>
            </a:r>
            <a:r>
              <a:rPr lang="ru-RU" sz="2400"/>
              <a:t> (1386 - 1466)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живописец</a:t>
            </a:r>
            <a:r>
              <a:rPr lang="ru-RU" sz="2400" b="1"/>
              <a:t> Мазаччо</a:t>
            </a:r>
            <a:r>
              <a:rPr lang="ru-RU" sz="2400"/>
              <a:t> (1401 - 1428)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800"/>
            </a:gs>
            <a:gs pos="13000">
              <a:srgbClr val="825600"/>
            </a:gs>
            <a:gs pos="28000">
              <a:srgbClr val="FFA800"/>
            </a:gs>
            <a:gs pos="42000">
              <a:srgbClr val="825600"/>
            </a:gs>
            <a:gs pos="57001">
              <a:srgbClr val="FFA800"/>
            </a:gs>
            <a:gs pos="72000">
              <a:srgbClr val="825600"/>
            </a:gs>
            <a:gs pos="87000">
              <a:srgbClr val="FFA800"/>
            </a:gs>
            <a:gs pos="100000">
              <a:srgbClr val="8256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Брунеллески - (1377 -1446) </a:t>
            </a:r>
            <a:br>
              <a:rPr lang="ru-RU" sz="3600" b="1" dirty="0" smtClean="0"/>
            </a:br>
            <a:r>
              <a:rPr lang="ru-RU" sz="3600" dirty="0" smtClean="0"/>
              <a:t>Собор Санта-Мария </a:t>
            </a:r>
            <a:r>
              <a:rPr lang="ru-RU" sz="3600" dirty="0" err="1" smtClean="0"/>
              <a:t>дель</a:t>
            </a:r>
            <a:r>
              <a:rPr lang="ru-RU" sz="3600" dirty="0" smtClean="0"/>
              <a:t> </a:t>
            </a:r>
            <a:r>
              <a:rPr lang="ru-RU" sz="3600" dirty="0" err="1" smtClean="0"/>
              <a:t>Фьере</a:t>
            </a:r>
            <a:endParaRPr lang="ru-RU" sz="3600" dirty="0"/>
          </a:p>
        </p:txBody>
      </p:sp>
      <p:pic>
        <p:nvPicPr>
          <p:cNvPr id="29699" name="Picture 7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143000"/>
            <a:ext cx="5616575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 smtClean="0"/>
              <a:t>Браманте</a:t>
            </a:r>
            <a:r>
              <a:rPr lang="ru-RU" sz="2800" dirty="0" smtClean="0"/>
              <a:t>. Церковь Санта-Мария </a:t>
            </a:r>
            <a:r>
              <a:rPr lang="ru-RU" sz="2800" dirty="0" err="1" smtClean="0"/>
              <a:t>делла</a:t>
            </a:r>
            <a:r>
              <a:rPr lang="ru-RU" sz="2800" dirty="0" smtClean="0"/>
              <a:t> Грация</a:t>
            </a:r>
            <a:endParaRPr lang="ru-RU" sz="2800" dirty="0"/>
          </a:p>
        </p:txBody>
      </p:sp>
      <p:pic>
        <p:nvPicPr>
          <p:cNvPr id="5" name="Содержимое 4" descr="Браманте Церковь Санта-Мария Делла-Грация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880" r="37488" b="14467"/>
          <a:stretch>
            <a:fillRect/>
          </a:stretch>
        </p:blipFill>
        <p:spPr>
          <a:xfrm>
            <a:off x="1071563" y="857250"/>
            <a:ext cx="7572375" cy="56515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Браманте Церковь Санта-Мария Делла-Грация1.jpg"/>
          <p:cNvPicPr>
            <a:picLocks noGrp="1" noChangeAspect="1"/>
          </p:cNvPicPr>
          <p:nvPr>
            <p:ph/>
          </p:nvPr>
        </p:nvPicPr>
        <p:blipFill>
          <a:blip r:embed="rId2"/>
          <a:srcRect t="11697" r="56961" b="14717"/>
          <a:stretch>
            <a:fillRect/>
          </a:stretch>
        </p:blipFill>
        <p:spPr>
          <a:xfrm>
            <a:off x="1571625" y="214313"/>
            <a:ext cx="5929313" cy="63357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191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Замок </a:t>
            </a:r>
            <a:r>
              <a:rPr lang="ru-RU" sz="3600" dirty="0" err="1" smtClean="0"/>
              <a:t>Шенонсо</a:t>
            </a:r>
            <a:r>
              <a:rPr lang="ru-RU" sz="3600" dirty="0" smtClean="0"/>
              <a:t> во Франции</a:t>
            </a:r>
            <a:endParaRPr lang="ru-RU" sz="3600" dirty="0"/>
          </a:p>
        </p:txBody>
      </p:sp>
      <p:pic>
        <p:nvPicPr>
          <p:cNvPr id="5" name="Содержимое 4" descr="шенонсо.jpg"/>
          <p:cNvPicPr>
            <a:picLocks noGrp="1" noChangeAspect="1"/>
          </p:cNvPicPr>
          <p:nvPr>
            <p:ph idx="1"/>
          </p:nvPr>
        </p:nvPicPr>
        <p:blipFill>
          <a:blip r:embed="rId2"/>
          <a:srcRect t="7407" r="37959" b="36597"/>
          <a:stretch>
            <a:fillRect/>
          </a:stretch>
        </p:blipFill>
        <p:spPr>
          <a:xfrm>
            <a:off x="214313" y="1252538"/>
            <a:ext cx="8929687" cy="50371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000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Интерьер замка </a:t>
            </a:r>
            <a:r>
              <a:rPr lang="ru-RU" sz="3200" dirty="0" err="1" smtClean="0"/>
              <a:t>Шенонсо</a:t>
            </a:r>
            <a:endParaRPr lang="ru-RU" sz="3200" dirty="0"/>
          </a:p>
        </p:txBody>
      </p:sp>
      <p:pic>
        <p:nvPicPr>
          <p:cNvPr id="3" name="Содержимое 5" descr="интерьер замка шенонсо.jpg"/>
          <p:cNvPicPr>
            <a:picLocks noGrp="1" noChangeAspect="1"/>
          </p:cNvPicPr>
          <p:nvPr>
            <p:ph idx="1"/>
          </p:nvPr>
        </p:nvPicPr>
        <p:blipFill>
          <a:blip r:embed="rId2"/>
          <a:srcRect t="9143" r="38065" b="33565"/>
          <a:stretch>
            <a:fillRect/>
          </a:stretch>
        </p:blipFill>
        <p:spPr>
          <a:xfrm>
            <a:off x="428625" y="1214438"/>
            <a:ext cx="8655050" cy="5003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Замок </a:t>
            </a:r>
            <a:r>
              <a:rPr lang="ru-RU" sz="3200" dirty="0" err="1" smtClean="0"/>
              <a:t>Шамбор</a:t>
            </a:r>
            <a:r>
              <a:rPr lang="ru-RU" sz="3200" dirty="0" smtClean="0"/>
              <a:t> во Франции</a:t>
            </a:r>
            <a:endParaRPr lang="ru-RU" sz="3200" dirty="0"/>
          </a:p>
        </p:txBody>
      </p:sp>
      <p:pic>
        <p:nvPicPr>
          <p:cNvPr id="5" name="Содержимое 4" descr="замок шамбор во франции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7" r="37067" b="21873"/>
          <a:stretch>
            <a:fillRect/>
          </a:stretch>
        </p:blipFill>
        <p:spPr>
          <a:xfrm>
            <a:off x="357188" y="857250"/>
            <a:ext cx="8672512" cy="58324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730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/>
              <a:t>Донателло </a:t>
            </a:r>
            <a:r>
              <a:rPr lang="ru-RU" sz="4000"/>
              <a:t>- (1386 - 1466).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1738" y="1600200"/>
            <a:ext cx="4497387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/>
              <a:t>   Статуя Давида работы Донателло явилась первым изображением обнаженного человеческого тела в статуарной скульптуре Возрождения</a:t>
            </a:r>
            <a:r>
              <a:rPr lang="ru-RU" sz="2800"/>
              <a:t> </a:t>
            </a:r>
          </a:p>
        </p:txBody>
      </p:sp>
      <p:pic>
        <p:nvPicPr>
          <p:cNvPr id="35843" name="Picture 5" descr="att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65175"/>
            <a:ext cx="293370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048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Донателло</a:t>
            </a:r>
            <a:endParaRPr lang="ru-RU" sz="3200" dirty="0"/>
          </a:p>
        </p:txBody>
      </p:sp>
      <p:pic>
        <p:nvPicPr>
          <p:cNvPr id="5" name="Содержимое 4" descr="донателло мария магдалин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9943" r="83910" b="14717"/>
          <a:stretch>
            <a:fillRect/>
          </a:stretch>
        </p:blipFill>
        <p:spPr>
          <a:xfrm>
            <a:off x="857250" y="857250"/>
            <a:ext cx="1857375" cy="5435600"/>
          </a:xfrm>
        </p:spPr>
      </p:pic>
      <p:pic>
        <p:nvPicPr>
          <p:cNvPr id="6" name="Содержимое 5" descr="донателло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0164" r="38206" b="15961"/>
          <a:stretch>
            <a:fillRect/>
          </a:stretch>
        </p:blipFill>
        <p:spPr>
          <a:xfrm>
            <a:off x="3429000" y="1785938"/>
            <a:ext cx="5449888" cy="40719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3000">
              <a:srgbClr val="FFA800"/>
            </a:gs>
            <a:gs pos="28000">
              <a:srgbClr val="FFFF00"/>
            </a:gs>
            <a:gs pos="42999">
              <a:srgbClr val="FFC000"/>
            </a:gs>
            <a:gs pos="58000">
              <a:srgbClr val="825600"/>
            </a:gs>
            <a:gs pos="72000">
              <a:srgbClr val="FFC000"/>
            </a:gs>
            <a:gs pos="87000">
              <a:srgbClr val="825600"/>
            </a:gs>
            <a:gs pos="100000">
              <a:srgbClr val="FFA8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0413"/>
          </a:xfrm>
        </p:spPr>
        <p:txBody>
          <a:bodyPr/>
          <a:lstStyle/>
          <a:p>
            <a:pPr eaLnBrk="1" hangingPunct="1">
              <a:defRPr/>
            </a:pPr>
            <a:endParaRPr lang="ru-RU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2"/>
            <a:ext cx="8229600" cy="55911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…Настали сроки: струны вновь запели,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краски вновь зардели с полотна.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дряхлой Византии в жизнь – весна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Вошла, напомнив о любви, о теле;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своих </a:t>
            </a:r>
            <a:r>
              <a:rPr lang="ru-RU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созданьях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Винчи, Рафаэли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Блеск бытия исчерпали до дна.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Стремились все – 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открыть, </a:t>
            </a: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изобрести,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Найти, создать…Царила в эти годы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Надежда – вскрыть все таинства природы.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И. Бунин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627313" y="333375"/>
            <a:ext cx="36734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Эпиграф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274638"/>
            <a:ext cx="6670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/>
              <a:t>Мазаччо - (1401 -1428).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6021388"/>
            <a:ext cx="4964112" cy="5857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Изгнание из рая</a:t>
            </a:r>
          </a:p>
        </p:txBody>
      </p:sp>
      <p:pic>
        <p:nvPicPr>
          <p:cNvPr id="39939" name="Picture 5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20193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Изгнание из Р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844675"/>
            <a:ext cx="3990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85875" y="2286000"/>
            <a:ext cx="6400800" cy="7143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85875" y="3429000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(настоящее имя </a:t>
            </a:r>
            <a:r>
              <a:rPr lang="ru-RU" sz="3200" b="1"/>
              <a:t>Алессандро ди Мариано ди Ванни Филипепи)</a:t>
            </a:r>
            <a:r>
              <a:rPr lang="ru-RU" sz="3200"/>
              <a:t> </a:t>
            </a:r>
          </a:p>
        </p:txBody>
      </p:sp>
      <p:pic>
        <p:nvPicPr>
          <p:cNvPr id="41987" name="Picture 2" descr="G:\botticelli.gif"/>
          <p:cNvPicPr>
            <a:picLocks noChangeAspect="1" noChangeArrowheads="1"/>
          </p:cNvPicPr>
          <p:nvPr/>
        </p:nvPicPr>
        <p:blipFill>
          <a:blip r:embed="rId2"/>
          <a:srcRect t="63831"/>
          <a:stretch>
            <a:fillRect/>
          </a:stretch>
        </p:blipFill>
        <p:spPr bwMode="auto">
          <a:xfrm>
            <a:off x="2071688" y="428625"/>
            <a:ext cx="49720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2000250" y="214313"/>
            <a:ext cx="5303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Sandro_Botticelli</a:t>
            </a:r>
            <a:endParaRPr lang="ru-RU" sz="3200" b="1">
              <a:solidFill>
                <a:srgbClr val="002060"/>
              </a:solidFill>
            </a:endParaRPr>
          </a:p>
        </p:txBody>
      </p:sp>
      <p:pic>
        <p:nvPicPr>
          <p:cNvPr id="43010" name="Picture 2" descr="C:\Users\IMANGO\Pictures\250px-Sandro_Botticelli_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927100"/>
            <a:ext cx="48577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Содержимое 2" descr="botticelli92портрет симонетты веспуччи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428625"/>
            <a:ext cx="4127500" cy="5715000"/>
          </a:xfrm>
        </p:spPr>
      </p:pic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6643688" y="1643063"/>
            <a:ext cx="2000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Портрет Симоны Веспуччи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:\wom1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42875"/>
            <a:ext cx="4264025" cy="63896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«Поклонение волхвов»</a:t>
            </a:r>
            <a:endParaRPr lang="ru-RU" sz="3200" dirty="0"/>
          </a:p>
        </p:txBody>
      </p:sp>
      <p:pic>
        <p:nvPicPr>
          <p:cNvPr id="5" name="Содержимое 4" descr="боттичелли поклонение волхво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714375"/>
            <a:ext cx="7446962" cy="60118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боттичелли.jpg"/>
          <p:cNvPicPr>
            <a:picLocks noGrp="1" noChangeAspect="1"/>
          </p:cNvPicPr>
          <p:nvPr>
            <p:ph/>
          </p:nvPr>
        </p:nvPicPr>
        <p:blipFill>
          <a:blip r:embed="rId2"/>
          <a:srcRect t="11111" r="40971" b="13889"/>
          <a:stretch>
            <a:fillRect/>
          </a:stretch>
        </p:blipFill>
        <p:spPr>
          <a:xfrm>
            <a:off x="571500" y="142875"/>
            <a:ext cx="8205788" cy="65166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Портрет молодого человека с печатью </a:t>
            </a:r>
            <a:r>
              <a:rPr lang="ru-RU" sz="3200" dirty="0" err="1" smtClean="0"/>
              <a:t>Козимо</a:t>
            </a:r>
            <a:r>
              <a:rPr lang="ru-RU" sz="3200" dirty="0" smtClean="0"/>
              <a:t> Медичи</a:t>
            </a:r>
            <a:endParaRPr lang="ru-RU" sz="3200" dirty="0"/>
          </a:p>
        </p:txBody>
      </p:sp>
      <p:pic>
        <p:nvPicPr>
          <p:cNvPr id="3" name="Содержимое 2" descr="ботиччелли портрет молодого человека с медалью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357313"/>
            <a:ext cx="3889375" cy="52927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476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«Рождение Венеры»</a:t>
            </a:r>
            <a:endParaRPr lang="ru-RU" sz="2800" dirty="0"/>
          </a:p>
        </p:txBody>
      </p:sp>
      <p:pic>
        <p:nvPicPr>
          <p:cNvPr id="3" name="Содержимое 2" descr="ботиччелли рождение венер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8666162" cy="58324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Безымянный.jpg"/>
          <p:cNvPicPr>
            <a:picLocks noGrp="1" noChangeAspect="1"/>
          </p:cNvPicPr>
          <p:nvPr>
            <p:ph/>
          </p:nvPr>
        </p:nvPicPr>
        <p:blipFill>
          <a:blip r:embed="rId2"/>
          <a:srcRect t="10648" r="65286" b="14352"/>
          <a:stretch>
            <a:fillRect/>
          </a:stretch>
        </p:blipFill>
        <p:spPr>
          <a:xfrm>
            <a:off x="2286000" y="125413"/>
            <a:ext cx="4857750" cy="65611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Истоки Возрождения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25"/>
            <a:ext cx="8329613" cy="5000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/>
              <a:t>   Термин «Возрождение»</a:t>
            </a:r>
            <a:r>
              <a:rPr lang="ru-RU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dirty="0"/>
              <a:t>   (</a:t>
            </a:r>
            <a:r>
              <a:rPr lang="ru-RU" sz="2800" b="1" dirty="0"/>
              <a:t>по-французски «ренессанс», по-итальянски «</a:t>
            </a:r>
            <a:r>
              <a:rPr lang="ru-RU" sz="2800" b="1" dirty="0" err="1"/>
              <a:t>ринашименто</a:t>
            </a:r>
            <a:r>
              <a:rPr lang="ru-RU" sz="2800" b="1" dirty="0"/>
              <a:t>»), подчеркивающий возвращение культурных идеалов античности, появился в </a:t>
            </a:r>
            <a:r>
              <a:rPr lang="en-US" sz="2800" b="1" dirty="0"/>
              <a:t>XVI</a:t>
            </a:r>
            <a:r>
              <a:rPr lang="ru-RU" sz="2800" b="1" dirty="0"/>
              <a:t> веке для определения новой культурной эпохи, сменившей Средневековье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000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«Оплакивание Христа»</a:t>
            </a:r>
            <a:endParaRPr lang="ru-RU" sz="2800" dirty="0"/>
          </a:p>
        </p:txBody>
      </p:sp>
      <p:pic>
        <p:nvPicPr>
          <p:cNvPr id="3" name="Содержимое 2" descr="ботиччелли оплакивание хрис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3" y="785813"/>
            <a:ext cx="8691562" cy="5867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«Весна»</a:t>
            </a:r>
            <a:endParaRPr lang="ru-RU" sz="2800" dirty="0"/>
          </a:p>
        </p:txBody>
      </p:sp>
      <p:pic>
        <p:nvPicPr>
          <p:cNvPr id="3" name="Содержимое 2" descr="боттичелли весн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714375"/>
            <a:ext cx="8607425" cy="57594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Содержимое 2" descr="botticelli05портет джулиано медичи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428625"/>
            <a:ext cx="3810000" cy="5715000"/>
          </a:xfrm>
        </p:spPr>
      </p:pic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5572125" y="1214438"/>
            <a:ext cx="3000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Портрет Джулиано Медичи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Содержимое 2" descr="botticelli9мадонна барди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57188"/>
            <a:ext cx="4572000" cy="5715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Содержимое 2" descr="botticelli96мадонна с книгой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381000"/>
            <a:ext cx="4143375" cy="5715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Венера и Марс</a:t>
            </a:r>
            <a:endParaRPr lang="ru-RU" dirty="0"/>
          </a:p>
        </p:txBody>
      </p:sp>
      <p:pic>
        <p:nvPicPr>
          <p:cNvPr id="56322" name="Содержимое 2" descr="botticelli91венера и марс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51088"/>
            <a:ext cx="8229600" cy="33750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Содержимое 2" descr="image001данте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428625"/>
            <a:ext cx="3819525" cy="5715000"/>
          </a:xfrm>
        </p:spPr>
      </p:pic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5715000" y="1500188"/>
            <a:ext cx="294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Портрет Данте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/>
              <a:t>Признаки культурного смысла Возрождения</a:t>
            </a:r>
            <a:r>
              <a:rPr lang="ru-RU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565400"/>
            <a:ext cx="7772400" cy="3640138"/>
          </a:xfrm>
        </p:spPr>
        <p:txBody>
          <a:bodyPr/>
          <a:lstStyle/>
          <a:p>
            <a:pPr eaLnBrk="1" hangingPunct="1">
              <a:defRPr/>
            </a:pPr>
            <a:r>
              <a:rPr lang="ru-RU" b="1"/>
              <a:t>расцвет культуры;</a:t>
            </a:r>
          </a:p>
          <a:p>
            <a:pPr eaLnBrk="1" hangingPunct="1">
              <a:defRPr/>
            </a:pPr>
            <a:r>
              <a:rPr lang="ru-RU" b="1"/>
              <a:t>переворот в культуре;</a:t>
            </a:r>
          </a:p>
          <a:p>
            <a:pPr eaLnBrk="1" hangingPunct="1">
              <a:defRPr/>
            </a:pPr>
            <a:r>
              <a:rPr lang="ru-RU" b="1"/>
              <a:t>переходный культурный этап;</a:t>
            </a:r>
          </a:p>
          <a:p>
            <a:pPr eaLnBrk="1" hangingPunct="1">
              <a:defRPr/>
            </a:pPr>
            <a:r>
              <a:rPr lang="ru-RU" b="1"/>
              <a:t>восстановление античности</a:t>
            </a:r>
          </a:p>
          <a:p>
            <a:pPr algn="ctr" eaLnBrk="1" hangingPunct="1">
              <a:buFontTx/>
              <a:buNone/>
              <a:defRPr/>
            </a:pPr>
            <a:endParaRPr lang="ru-RU" b="1" i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198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Изменения в мировоззрении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1500174"/>
            <a:ext cx="4105275" cy="47482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Возрождение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центре интересов человек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Проповедь активности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Варьета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разнообразие)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Авторство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Линейное восприятие времени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Гуманизм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500174"/>
            <a:ext cx="3810000" cy="47482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Средневековье</a:t>
            </a:r>
            <a:endParaRPr lang="ru-RU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центре интересов бог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Проповедь пассивности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Каноничность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Анонимность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Цикличность восприятия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Аскетизм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 же такое гуманизм?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/>
              <a:t>Гуманизм – это направление в философии, науке и искусстве, в котором внимание концентрируется на качествах человека. Человек в гуманизме рассматривается как «мера всех вещей», и критерием оценки чего бы то ни было в гуманизме считается благополучие человека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428625" y="285750"/>
          <a:ext cx="8208963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b="1"/>
              <a:t>Эпоха Возрождения </a:t>
            </a:r>
            <a:br>
              <a:rPr lang="ru-RU" sz="3800" b="1"/>
            </a:br>
            <a:r>
              <a:rPr lang="ru-RU" sz="3800" b="1"/>
              <a:t>( хронология)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solidFill>
                  <a:schemeClr val="tx2"/>
                </a:solidFill>
              </a:rPr>
              <a:t>Конец 13 - первая половина 14 века –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/>
              <a:t>                                               </a:t>
            </a:r>
            <a:r>
              <a:rPr lang="ru-RU" sz="2400" b="1" i="1">
                <a:solidFill>
                  <a:srgbClr val="A00000"/>
                </a:solidFill>
              </a:rPr>
              <a:t>проторенессанс </a:t>
            </a:r>
            <a:r>
              <a:rPr lang="ru-RU" sz="2400" b="1">
                <a:solidFill>
                  <a:schemeClr val="tx2"/>
                </a:solidFill>
              </a:rPr>
              <a:t>(«треченто»)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solidFill>
                  <a:schemeClr val="tx2"/>
                </a:solidFill>
              </a:rPr>
              <a:t>Вторая половина 14-15 века –</a:t>
            </a:r>
            <a:r>
              <a:rPr lang="ru-RU" sz="2400" b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/>
              <a:t>                                             </a:t>
            </a:r>
            <a:r>
              <a:rPr lang="ru-RU" sz="2400" b="1" i="1">
                <a:solidFill>
                  <a:srgbClr val="A00000"/>
                </a:solidFill>
              </a:rPr>
              <a:t>раннее Возрождение</a:t>
            </a:r>
            <a:r>
              <a:rPr lang="ru-RU" sz="2400" b="1"/>
              <a:t> </a:t>
            </a:r>
            <a:r>
              <a:rPr lang="ru-RU" sz="2400" b="1">
                <a:solidFill>
                  <a:schemeClr val="tx2"/>
                </a:solidFill>
              </a:rPr>
              <a:t>(«кватроченто»)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solidFill>
                  <a:schemeClr val="tx2"/>
                </a:solidFill>
              </a:rPr>
              <a:t>Конец 15-первые три десятилетия 16 веков</a:t>
            </a:r>
            <a:r>
              <a:rPr lang="ru-RU" sz="2400" b="1"/>
              <a:t> –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/>
              <a:t>                                            </a:t>
            </a:r>
            <a:r>
              <a:rPr lang="ru-RU" sz="2400" b="1" i="1">
                <a:solidFill>
                  <a:srgbClr val="A00000"/>
                </a:solidFill>
              </a:rPr>
              <a:t>высокое Возрождение</a:t>
            </a:r>
            <a:r>
              <a:rPr lang="ru-RU" sz="2400" b="1"/>
              <a:t> </a:t>
            </a:r>
            <a:r>
              <a:rPr lang="ru-RU" sz="2400" b="1">
                <a:solidFill>
                  <a:schemeClr val="tx2"/>
                </a:solidFill>
              </a:rPr>
              <a:t>(«чинквеченто»)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>
                <a:solidFill>
                  <a:schemeClr val="tx2"/>
                </a:solidFill>
              </a:rPr>
              <a:t>Вторая половина 16 века –</a:t>
            </a:r>
            <a:r>
              <a:rPr lang="ru-RU" sz="2400" b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/>
              <a:t>                                            </a:t>
            </a:r>
            <a:r>
              <a:rPr lang="ru-RU" sz="2400" b="1" i="1">
                <a:solidFill>
                  <a:srgbClr val="A00000"/>
                </a:solidFill>
              </a:rPr>
              <a:t>позднее Возрождение.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>
              <a:solidFill>
                <a:srgbClr val="A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260350"/>
            <a:ext cx="8694768" cy="109694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Проторенессанс «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протос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»- «первый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конец XIII-XIV вв.)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8858250" cy="51069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/>
              <a:t>Проторенессанс подготовил наступление Ренессанса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Черты нового особенно ярко проявились в творчестве </a:t>
            </a:r>
            <a:r>
              <a:rPr lang="ru-RU" sz="2800" b="1" dirty="0" err="1"/>
              <a:t>Джотто</a:t>
            </a:r>
            <a:r>
              <a:rPr lang="ru-RU" sz="2800" b="1" dirty="0"/>
              <a:t> </a:t>
            </a:r>
            <a:r>
              <a:rPr lang="ru-RU" sz="2800" b="1" dirty="0" err="1"/>
              <a:t>ди</a:t>
            </a:r>
            <a:r>
              <a:rPr lang="ru-RU" sz="2800" b="1" dirty="0"/>
              <a:t> </a:t>
            </a:r>
            <a:r>
              <a:rPr lang="ru-RU" sz="2800" b="1" dirty="0" err="1"/>
              <a:t>Бондоне</a:t>
            </a:r>
            <a:r>
              <a:rPr lang="ru-RU" sz="2800" b="1" dirty="0"/>
              <a:t> (1266/76 - 1337 гг.).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/>
              <a:t>Лучшее творение </a:t>
            </a:r>
            <a:r>
              <a:rPr lang="ru-RU" sz="2800" b="1" dirty="0" err="1"/>
              <a:t>Джотто</a:t>
            </a:r>
            <a:r>
              <a:rPr lang="ru-RU" sz="2800" b="1" dirty="0"/>
              <a:t> - фрески в капелле </a:t>
            </a:r>
            <a:r>
              <a:rPr lang="ru-RU" sz="2800" b="1" dirty="0" err="1"/>
              <a:t>дель</a:t>
            </a:r>
            <a:r>
              <a:rPr lang="ru-RU" sz="2800" b="1" dirty="0"/>
              <a:t> Арена в Падуе, посвященные жизни Христа, Марии и ее родителей </a:t>
            </a:r>
            <a:r>
              <a:rPr lang="ru-RU" sz="2800" b="1" dirty="0" err="1"/>
              <a:t>Иоакима</a:t>
            </a:r>
            <a:r>
              <a:rPr lang="ru-RU" sz="2800" b="1" dirty="0"/>
              <a:t> и Анны.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/>
              <a:t>Джотто</a:t>
            </a:r>
            <a:r>
              <a:rPr lang="ru-RU" sz="2800" b="1" dirty="0"/>
              <a:t> впервые совершенно иначе истолковывает события Священного писания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239</TotalTime>
  <Words>571</Words>
  <Application>Microsoft Office PowerPoint</Application>
  <PresentationFormat>Экран (4:3)</PresentationFormat>
  <Paragraphs>74</Paragraphs>
  <Slides>36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Tahoma</vt:lpstr>
      <vt:lpstr>Arial</vt:lpstr>
      <vt:lpstr>Wingdings</vt:lpstr>
      <vt:lpstr>Calibri</vt:lpstr>
      <vt:lpstr>Текстура</vt:lpstr>
      <vt:lpstr>Слайд 1</vt:lpstr>
      <vt:lpstr>Слайд 2</vt:lpstr>
      <vt:lpstr>Слайд 3</vt:lpstr>
      <vt:lpstr>Признаки культурного смысла Возрождения </vt:lpstr>
      <vt:lpstr>Слайд 5</vt:lpstr>
      <vt:lpstr>Слайд 6</vt:lpstr>
      <vt:lpstr>Слайд 7</vt:lpstr>
      <vt:lpstr>Эпоха Возрождения  ( хронология)</vt:lpstr>
      <vt:lpstr>Слайд 9</vt:lpstr>
      <vt:lpstr>Джотто «Поцелуй  Иуды»</vt:lpstr>
      <vt:lpstr>Раннее Возрождение  (XV в., кватроченто) </vt:lpstr>
      <vt:lpstr>Брунеллески - (1377 -1446)  Собор Санта-Мария дель Фьере</vt:lpstr>
      <vt:lpstr>Браманте. Церковь Санта-Мария делла Грация</vt:lpstr>
      <vt:lpstr>Слайд 14</vt:lpstr>
      <vt:lpstr>Замок Шенонсо во Франции</vt:lpstr>
      <vt:lpstr>Интерьер замка Шенонсо</vt:lpstr>
      <vt:lpstr>Замок Шамбор во Франции</vt:lpstr>
      <vt:lpstr>Донателло - (1386 - 1466). </vt:lpstr>
      <vt:lpstr>Донателло</vt:lpstr>
      <vt:lpstr>Мазаччо - (1401 -1428).</vt:lpstr>
      <vt:lpstr>Слайд 21</vt:lpstr>
      <vt:lpstr>Слайд 22</vt:lpstr>
      <vt:lpstr>Слайд 23</vt:lpstr>
      <vt:lpstr>Слайд 24</vt:lpstr>
      <vt:lpstr>«Поклонение волхвов»</vt:lpstr>
      <vt:lpstr>Слайд 26</vt:lpstr>
      <vt:lpstr>Портрет молодого человека с печатью Козимо Медичи</vt:lpstr>
      <vt:lpstr>«Рождение Венеры»</vt:lpstr>
      <vt:lpstr>Слайд 29</vt:lpstr>
      <vt:lpstr>«Оплакивание Христа»</vt:lpstr>
      <vt:lpstr>«Весна»</vt:lpstr>
      <vt:lpstr>Слайд 32</vt:lpstr>
      <vt:lpstr>Слайд 33</vt:lpstr>
      <vt:lpstr>Слайд 34</vt:lpstr>
      <vt:lpstr>Венера и Марс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IMANGO</dc:creator>
  <cp:lastModifiedBy>Panther</cp:lastModifiedBy>
  <cp:revision>22</cp:revision>
  <dcterms:created xsi:type="dcterms:W3CDTF">2009-03-13T13:55:47Z</dcterms:created>
  <dcterms:modified xsi:type="dcterms:W3CDTF">2013-09-29T16:27:04Z</dcterms:modified>
</cp:coreProperties>
</file>