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A173B-B154-45BF-85C2-F090856CBA0A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3DD19-C18E-4AD6-8EFF-91AACD13A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A173B-B154-45BF-85C2-F090856CBA0A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3DD19-C18E-4AD6-8EFF-91AACD13A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A173B-B154-45BF-85C2-F090856CBA0A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3DD19-C18E-4AD6-8EFF-91AACD13A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A173B-B154-45BF-85C2-F090856CBA0A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3DD19-C18E-4AD6-8EFF-91AACD13A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A173B-B154-45BF-85C2-F090856CBA0A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3DD19-C18E-4AD6-8EFF-91AACD13A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A173B-B154-45BF-85C2-F090856CBA0A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3DD19-C18E-4AD6-8EFF-91AACD13A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A173B-B154-45BF-85C2-F090856CBA0A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3DD19-C18E-4AD6-8EFF-91AACD13A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A173B-B154-45BF-85C2-F090856CBA0A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3DD19-C18E-4AD6-8EFF-91AACD13A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A173B-B154-45BF-85C2-F090856CBA0A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3DD19-C18E-4AD6-8EFF-91AACD13A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A173B-B154-45BF-85C2-F090856CBA0A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3DD19-C18E-4AD6-8EFF-91AACD13A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A173B-B154-45BF-85C2-F090856CBA0A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3DD19-C18E-4AD6-8EFF-91AACD13A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35A173B-B154-45BF-85C2-F090856CBA0A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93DD19-C18E-4AD6-8EFF-91AACD13A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6%20&#1082;&#1083;&#1072;&#1089;&#1089;\&#1055;&#1088;&#1077;&#1086;&#1073;&#1088;&#1072;&#1079;&#1091;&#1102;&#1097;&#1072;&#1103;%20&#1089;&#1080;&#1083;&#1072;%20&#1084;&#1091;&#1079;&#1099;&#1082;&#1080;\Russkaja_narodnaja_pesnja_-_Matushka,_matushka,_chto_vo_pole_pyl_no_1138684301_19100658.mp3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6%20&#1082;&#1083;&#1072;&#1089;&#1089;\&#1055;&#1088;&#1077;&#1086;&#1073;&#1088;&#1072;&#1079;&#1091;&#1102;&#1097;&#1072;&#1103;%20&#1089;&#1080;&#1083;&#1072;%20&#1084;&#1091;&#1079;&#1099;&#1082;&#1080;\ZHak_Brel_-_Vals_o_valse_realno_podnimaet_nastroenie_(iPlayer.fm).mp3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6%20&#1082;&#1083;&#1072;&#1089;&#1089;\&#1055;&#1088;&#1077;&#1086;&#1073;&#1088;&#1072;&#1079;&#1091;&#1102;&#1097;&#1072;&#1103;%20&#1089;&#1080;&#1083;&#1072;%20&#1084;&#1091;&#1079;&#1099;&#1082;&#1080;\7103d99eecd6bbe988036b0d6c33f5cd.mp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6%20&#1082;&#1083;&#1072;&#1089;&#1089;\&#1055;&#1088;&#1077;&#1086;&#1073;&#1088;&#1072;&#1079;&#1091;&#1102;&#1097;&#1072;&#1103;%20&#1089;&#1080;&#1083;&#1072;%20&#1084;&#1091;&#1079;&#1099;&#1082;&#1080;\S.V.Rahmaninov._Prelyudiya_sol_minor_op.23_-_isp.S.V.Rahmaninov_(iPlayer.fm)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Преобразующая сила музыки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204864"/>
            <a:ext cx="7406640" cy="345638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i="1" dirty="0" smtClean="0"/>
              <a:t>Как многогранна музыка! Как юно</a:t>
            </a:r>
          </a:p>
          <a:p>
            <a:r>
              <a:rPr lang="ru-RU" sz="2800" b="1" i="1" dirty="0" smtClean="0"/>
              <a:t>Она, звуча сквозь времени пласты,</a:t>
            </a:r>
          </a:p>
          <a:p>
            <a:r>
              <a:rPr lang="ru-RU" sz="2800" b="1" i="1" dirty="0" smtClean="0"/>
              <a:t>В сердцах людских затрагивает струны</a:t>
            </a:r>
          </a:p>
          <a:p>
            <a:r>
              <a:rPr lang="ru-RU" sz="2800" b="1" i="1" dirty="0" smtClean="0"/>
              <a:t>Любви, печали, памяти, мечты.</a:t>
            </a:r>
          </a:p>
          <a:p>
            <a:r>
              <a:rPr lang="ru-RU" i="1" dirty="0" smtClean="0"/>
              <a:t>                                                               И.Волобуева</a:t>
            </a:r>
            <a:endParaRPr lang="ru-RU" i="1" dirty="0"/>
          </a:p>
        </p:txBody>
      </p:sp>
      <p:pic>
        <p:nvPicPr>
          <p:cNvPr id="4" name="Рисунок 3" descr="59705310_8bfed536a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221088"/>
            <a:ext cx="3384376" cy="26369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В.В. </a:t>
            </a:r>
            <a:r>
              <a:rPr lang="ru-RU" sz="4000" b="1" dirty="0" err="1" smtClean="0"/>
              <a:t>Пукирев</a:t>
            </a:r>
            <a:r>
              <a:rPr lang="ru-RU" sz="4000" b="1" dirty="0" smtClean="0"/>
              <a:t> «Неравный брак»</a:t>
            </a:r>
            <a:endParaRPr lang="ru-RU" sz="4000" b="1" dirty="0"/>
          </a:p>
        </p:txBody>
      </p:sp>
      <p:pic>
        <p:nvPicPr>
          <p:cNvPr id="4" name="Содержимое 3" descr="79055651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556792"/>
            <a:ext cx="4608512" cy="5112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П.А. Федотов «Сватовство майора»</a:t>
            </a:r>
            <a:endParaRPr lang="ru-RU" b="1" dirty="0"/>
          </a:p>
        </p:txBody>
      </p:sp>
      <p:pic>
        <p:nvPicPr>
          <p:cNvPr id="4" name="Содержимое 3" descr="may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484784"/>
            <a:ext cx="7488832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Russkaja_narodnaja_pesnja_-_Matushka,_matushka,_chto_vo_pole_pyl_no_1138684301_1910065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980728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Жак </a:t>
            </a:r>
            <a:r>
              <a:rPr lang="ru-RU" b="1" dirty="0" err="1" smtClean="0"/>
              <a:t>Брель</a:t>
            </a:r>
            <a:r>
              <a:rPr lang="ru-RU" b="1" dirty="0" smtClean="0"/>
              <a:t> «Вальс о вальсе»</a:t>
            </a:r>
            <a:endParaRPr lang="ru-RU" b="1" dirty="0"/>
          </a:p>
        </p:txBody>
      </p:sp>
      <p:pic>
        <p:nvPicPr>
          <p:cNvPr id="4" name="Содержимое 3" descr="0b33c0c5617603122469ce37ac356d5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556792"/>
            <a:ext cx="7488832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ZHak_Brel_-_Vals_o_valse_realno_podnimaet_nastroeni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44680" y="1988840"/>
            <a:ext cx="495672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6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Ответьте на вопросы: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dirty="0" smtClean="0">
                <a:latin typeface="Arial Narrow" pitchFamily="34" charset="0"/>
              </a:rPr>
              <a:t>Назовите свои любимые произведения.</a:t>
            </a:r>
          </a:p>
          <a:p>
            <a:r>
              <a:rPr lang="ru-RU" sz="3600" b="1" i="1" dirty="0" smtClean="0">
                <a:latin typeface="Arial Narrow" pitchFamily="34" charset="0"/>
              </a:rPr>
              <a:t>Почему вы слушаете именно эти произведения?</a:t>
            </a:r>
          </a:p>
          <a:p>
            <a:r>
              <a:rPr lang="ru-RU" sz="3600" b="1" i="1" dirty="0" smtClean="0">
                <a:latin typeface="Arial Narrow" pitchFamily="34" charset="0"/>
              </a:rPr>
              <a:t>В какой момент нужна была музыка?</a:t>
            </a:r>
          </a:p>
          <a:p>
            <a:r>
              <a:rPr lang="ru-RU" sz="3600" b="1" i="1" dirty="0" smtClean="0">
                <a:latin typeface="Arial Narrow" pitchFamily="34" charset="0"/>
              </a:rPr>
              <a:t>Менялось ли что-нибудь в вас, когда вы слушали её?</a:t>
            </a:r>
            <a:endParaRPr lang="ru-RU" sz="3600" b="1" i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</a:rPr>
              <a:t>Слушание:</a:t>
            </a:r>
            <a:endParaRPr lang="ru-RU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1. </a:t>
            </a:r>
            <a:r>
              <a:rPr lang="ru-RU" sz="4000" b="1" dirty="0" smtClean="0">
                <a:solidFill>
                  <a:srgbClr val="002060"/>
                </a:solidFill>
              </a:rPr>
              <a:t>Иоганн Штраус                </a:t>
            </a:r>
            <a:r>
              <a:rPr lang="ru-RU" sz="4000" i="1" dirty="0" smtClean="0">
                <a:solidFill>
                  <a:srgbClr val="002060"/>
                </a:solidFill>
              </a:rPr>
              <a:t>Полька «</a:t>
            </a:r>
            <a:r>
              <a:rPr lang="ru-RU" sz="4000" i="1" dirty="0" err="1" smtClean="0">
                <a:solidFill>
                  <a:srgbClr val="002060"/>
                </a:solidFill>
              </a:rPr>
              <a:t>Трик-трак</a:t>
            </a:r>
            <a:r>
              <a:rPr lang="ru-RU" sz="4000" i="1" dirty="0" smtClean="0">
                <a:solidFill>
                  <a:srgbClr val="002060"/>
                </a:solidFill>
              </a:rPr>
              <a:t>»</a:t>
            </a:r>
            <a:endParaRPr lang="en-US" sz="4000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4000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4000" i="1" dirty="0">
              <a:solidFill>
                <a:srgbClr val="002060"/>
              </a:solidFill>
            </a:endParaRPr>
          </a:p>
        </p:txBody>
      </p:sp>
      <p:pic>
        <p:nvPicPr>
          <p:cNvPr id="7" name="7103d99eecd6bbe988036b0d6c33f5c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2060848"/>
            <a:ext cx="504056" cy="504056"/>
          </a:xfrm>
          <a:prstGeom prst="rect">
            <a:avLst/>
          </a:prstGeom>
        </p:spPr>
      </p:pic>
      <p:pic>
        <p:nvPicPr>
          <p:cNvPr id="8" name="Рисунок 7" descr="15644062_Tanec_Polka_Francuzskaya_gravyura_19_ve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068960"/>
            <a:ext cx="4390429" cy="2864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7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smtClean="0"/>
              <a:t>Слушание: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Сергей Рахманинов </a:t>
            </a:r>
            <a:r>
              <a:rPr lang="ru-RU" sz="4000" i="1" dirty="0" smtClean="0">
                <a:solidFill>
                  <a:srgbClr val="002060"/>
                </a:solidFill>
              </a:rPr>
              <a:t>Прелюдия соль-минор</a:t>
            </a:r>
            <a:endParaRPr lang="ru-RU" sz="4000" dirty="0"/>
          </a:p>
        </p:txBody>
      </p:sp>
      <p:pic>
        <p:nvPicPr>
          <p:cNvPr id="5" name="Рисунок 4" descr="Prelude-3-E-Major-Alexeev-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068960"/>
            <a:ext cx="4176464" cy="3073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.V.Rahmaninov._Prelyudiya_sol_minor_op.23_-_isp.S.V.Rahmanin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44208" y="3284984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u="sng" dirty="0" smtClean="0"/>
              <a:t>Вывод:</a:t>
            </a:r>
            <a:endParaRPr lang="ru-RU" sz="54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Музыка может рассказать о мыслях и чувствах людей, может показать характер человека, то есть может рассказать обо всём, чем живут люди, так как </a:t>
            </a:r>
            <a:r>
              <a:rPr lang="ru-RU" sz="3600" b="1" i="1" u="sng" dirty="0" smtClean="0">
                <a:solidFill>
                  <a:schemeClr val="accent6">
                    <a:lumMod val="50000"/>
                  </a:schemeClr>
                </a:solidFill>
              </a:rPr>
              <a:t>музыка отображает жизнь, а жизнь, в свою очередь, является источником музыки.</a:t>
            </a:r>
            <a:endParaRPr lang="ru-RU" sz="36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Миф об «Орфее и </a:t>
            </a:r>
            <a:r>
              <a:rPr lang="ru-RU" b="1" dirty="0" err="1" smtClean="0">
                <a:solidFill>
                  <a:srgbClr val="7030A0"/>
                </a:solidFill>
              </a:rPr>
              <a:t>Эвридики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77632854_4000491_MON_ORF_IGRAET_DLYa_NIM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47800"/>
            <a:ext cx="7560840" cy="5149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feoyerurd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3107531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134487525230666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432048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Былина «Садко»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s3img_8916115_56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7550919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700808"/>
            <a:ext cx="3888432" cy="2742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sadko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7" y="4293096"/>
            <a:ext cx="3960439" cy="2564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95806613_IMG_89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3862586" cy="256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46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Bookman Old Style" pitchFamily="18" charset="0"/>
              </a:rPr>
              <a:t>Разное воздействие музыки на людей.</a:t>
            </a:r>
            <a:endParaRPr lang="ru-RU" b="1" dirty="0">
              <a:solidFill>
                <a:srgbClr val="0070C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4" name="Содержимое 3" descr="n5P1wEXJ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564904"/>
            <a:ext cx="3270362" cy="325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208526_html_1437b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564904"/>
            <a:ext cx="27432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People_Different_people_Newly-Married_Couple_027371_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12976"/>
            <a:ext cx="4032448" cy="328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5157192"/>
            <a:ext cx="2152650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</TotalTime>
  <Words>163</Words>
  <Application>Microsoft Office PowerPoint</Application>
  <PresentationFormat>Экран (4:3)</PresentationFormat>
  <Paragraphs>23</Paragraphs>
  <Slides>12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Преобразующая сила музыки</vt:lpstr>
      <vt:lpstr>Ответьте на вопросы:</vt:lpstr>
      <vt:lpstr>Слушание:</vt:lpstr>
      <vt:lpstr>Слушание:</vt:lpstr>
      <vt:lpstr>Вывод:</vt:lpstr>
      <vt:lpstr>Миф об «Орфее и Эвридики»</vt:lpstr>
      <vt:lpstr>Слайд 7</vt:lpstr>
      <vt:lpstr>Былина «Садко»</vt:lpstr>
      <vt:lpstr>Разное воздействие музыки на людей.</vt:lpstr>
      <vt:lpstr>В.В. Пукирев «Неравный брак»</vt:lpstr>
      <vt:lpstr>П.А. Федотов «Сватовство майора»</vt:lpstr>
      <vt:lpstr>Жак Брель «Вальс о вальсе»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Преобразующая сила музыки</dc:title>
  <dc:creator>Admin</dc:creator>
  <cp:lastModifiedBy>Admin</cp:lastModifiedBy>
  <cp:revision>14</cp:revision>
  <dcterms:created xsi:type="dcterms:W3CDTF">2013-09-11T06:21:04Z</dcterms:created>
  <dcterms:modified xsi:type="dcterms:W3CDTF">2014-01-12T12:37:32Z</dcterms:modified>
</cp:coreProperties>
</file>