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Введение в предмет ИСКУССТВО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Что такое искусство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Что такое художественная культура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Виды искусств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Зрелища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800" b="1" dirty="0" smtClean="0"/>
              <a:t>Цирк</a:t>
            </a:r>
          </a:p>
          <a:p>
            <a:pPr algn="ctr"/>
            <a:r>
              <a:rPr lang="ru-RU" sz="4800" b="1" dirty="0" smtClean="0"/>
              <a:t>Шоу</a:t>
            </a:r>
          </a:p>
          <a:p>
            <a:pPr algn="ctr"/>
            <a:r>
              <a:rPr lang="ru-RU" sz="4800" b="1" dirty="0" smtClean="0"/>
              <a:t>Кино</a:t>
            </a:r>
          </a:p>
          <a:p>
            <a:pPr algn="ctr"/>
            <a:r>
              <a:rPr lang="ru-RU" sz="4800" b="1" dirty="0" smtClean="0"/>
              <a:t>Театр</a:t>
            </a:r>
          </a:p>
          <a:p>
            <a:pPr algn="ctr"/>
            <a:r>
              <a:rPr lang="ru-RU" sz="4800" b="1" dirty="0" smtClean="0"/>
              <a:t>Эстрада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Виды искусств по материалу исполнения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Слово</a:t>
            </a:r>
            <a:r>
              <a:rPr lang="ru-RU" dirty="0" smtClean="0"/>
              <a:t> – литература, поэзия.</a:t>
            </a:r>
          </a:p>
          <a:p>
            <a:r>
              <a:rPr lang="ru-RU" u="sng" dirty="0" smtClean="0"/>
              <a:t>Природные материалы</a:t>
            </a:r>
            <a:r>
              <a:rPr lang="ru-RU" dirty="0" smtClean="0"/>
              <a:t> – скульптура, архитектура, декоративно-прикладные.</a:t>
            </a:r>
          </a:p>
          <a:p>
            <a:r>
              <a:rPr lang="ru-RU" u="sng" dirty="0" smtClean="0"/>
              <a:t>Звук</a:t>
            </a:r>
            <a:r>
              <a:rPr lang="ru-RU" dirty="0" smtClean="0"/>
              <a:t> – музыка.</a:t>
            </a:r>
          </a:p>
          <a:p>
            <a:r>
              <a:rPr lang="ru-RU" u="sng" dirty="0" smtClean="0"/>
              <a:t>Тело человека</a:t>
            </a:r>
            <a:r>
              <a:rPr lang="ru-RU" dirty="0" smtClean="0"/>
              <a:t> – танец, театр.</a:t>
            </a:r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i="1" dirty="0" smtClean="0"/>
              <a:t>Важным элементом всякого искусства является</a:t>
            </a:r>
            <a:r>
              <a:rPr lang="ru-RU" sz="6600" dirty="0" smtClean="0"/>
              <a:t>  </a:t>
            </a:r>
          </a:p>
          <a:p>
            <a:pPr algn="ctr">
              <a:buNone/>
            </a:pPr>
            <a:r>
              <a:rPr lang="ru-RU" sz="6600" b="1" dirty="0" smtClean="0"/>
              <a:t>ЧУВСТВО</a:t>
            </a:r>
            <a:endParaRPr lang="ru-RU" sz="6600" b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Искусство</a:t>
            </a:r>
            <a:endParaRPr lang="ru-RU" dirty="0"/>
          </a:p>
        </p:txBody>
      </p:sp>
      <p:sp>
        <p:nvSpPr>
          <p:cNvPr id="21" name="Содержимое 2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 smtClean="0"/>
              <a:t>это предмет, рассматривающий общие закономерности развития различных искусств в их тесной взаимосвязи</a:t>
            </a:r>
            <a:endParaRPr lang="ru-RU" sz="4000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художественная 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i="1" dirty="0" smtClean="0"/>
              <a:t>Это произведение искусств и материальные предметы, обладающие эстетической ценностью.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Произведение искусств,</a:t>
            </a:r>
            <a:br>
              <a:rPr lang="ru-RU" dirty="0" smtClean="0"/>
            </a:br>
            <a:r>
              <a:rPr lang="ru-RU" dirty="0" smtClean="0"/>
              <a:t>ШЕДЕВР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i="1" dirty="0" smtClean="0"/>
              <a:t>Это высший образец мастерства, </a:t>
            </a:r>
          </a:p>
          <a:p>
            <a:pPr>
              <a:buNone/>
            </a:pPr>
            <a:r>
              <a:rPr lang="ru-RU" sz="5400" i="1" dirty="0" smtClean="0"/>
              <a:t>  творения человека</a:t>
            </a:r>
            <a:endParaRPr lang="ru-RU" sz="5400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ПРИКЛАДНЫЕ</a:t>
            </a:r>
          </a:p>
          <a:p>
            <a:endParaRPr lang="ru-RU" dirty="0" smtClean="0"/>
          </a:p>
          <a:p>
            <a:r>
              <a:rPr lang="ru-RU" i="1" dirty="0" smtClean="0"/>
              <a:t>Архитектура</a:t>
            </a:r>
          </a:p>
          <a:p>
            <a:r>
              <a:rPr lang="ru-RU" i="1" dirty="0" smtClean="0"/>
              <a:t>Дизайн</a:t>
            </a:r>
          </a:p>
          <a:p>
            <a:r>
              <a:rPr lang="ru-RU" i="1" dirty="0" smtClean="0"/>
              <a:t>Костюм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НЕПРИКЛАДНЫЕ</a:t>
            </a:r>
          </a:p>
          <a:p>
            <a:endParaRPr lang="ru-RU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Танец</a:t>
            </a:r>
          </a:p>
          <a:p>
            <a:r>
              <a:rPr lang="ru-RU" i="1" dirty="0" smtClean="0"/>
              <a:t>Изобразительные искусства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ПРОСТРАНСТВЕННЫЕ</a:t>
            </a:r>
          </a:p>
          <a:p>
            <a:endParaRPr lang="ru-RU" dirty="0" smtClean="0"/>
          </a:p>
          <a:p>
            <a:r>
              <a:rPr lang="ru-RU" i="1" dirty="0" smtClean="0"/>
              <a:t>Архитектура</a:t>
            </a:r>
          </a:p>
          <a:p>
            <a:r>
              <a:rPr lang="ru-RU" i="1" dirty="0" smtClean="0"/>
              <a:t>Скульптура</a:t>
            </a:r>
          </a:p>
          <a:p>
            <a:r>
              <a:rPr lang="ru-RU" i="1" dirty="0" smtClean="0"/>
              <a:t>Живопись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ВРЕМЕННЫЕ</a:t>
            </a:r>
          </a:p>
          <a:p>
            <a:endParaRPr lang="ru-RU" dirty="0" smtClean="0"/>
          </a:p>
          <a:p>
            <a:r>
              <a:rPr lang="ru-RU" i="1" dirty="0" smtClean="0"/>
              <a:t>Литература</a:t>
            </a:r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Балет</a:t>
            </a:r>
            <a:endParaRPr lang="ru-RU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ИСПОЛНИТЕЛЬСКИЕ</a:t>
            </a:r>
          </a:p>
          <a:p>
            <a:endParaRPr lang="ru-RU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Театр</a:t>
            </a:r>
          </a:p>
          <a:p>
            <a:r>
              <a:rPr lang="ru-RU" i="1" dirty="0" smtClean="0"/>
              <a:t>балет</a:t>
            </a:r>
          </a:p>
          <a:p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НЕИСПОЛНИТЕЛЬСКИЕ</a:t>
            </a:r>
          </a:p>
          <a:p>
            <a:endParaRPr lang="ru-RU" i="1" dirty="0" smtClean="0"/>
          </a:p>
          <a:p>
            <a:r>
              <a:rPr lang="ru-RU" i="1" dirty="0" smtClean="0"/>
              <a:t>Живопись</a:t>
            </a:r>
          </a:p>
          <a:p>
            <a:r>
              <a:rPr lang="ru-RU" i="1" dirty="0" smtClean="0"/>
              <a:t>Скульптура</a:t>
            </a:r>
          </a:p>
          <a:p>
            <a:r>
              <a:rPr lang="ru-RU" i="1" dirty="0" smtClean="0"/>
              <a:t>архитектура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400" b="1" u="sng" dirty="0" smtClean="0"/>
              <a:t>ИЗОБРАЗИТЕЛЬНЫЕ</a:t>
            </a:r>
          </a:p>
          <a:p>
            <a:endParaRPr lang="ru-RU" i="1" dirty="0" smtClean="0"/>
          </a:p>
          <a:p>
            <a:r>
              <a:rPr lang="ru-RU" i="1" dirty="0" smtClean="0"/>
              <a:t>Живопись</a:t>
            </a:r>
          </a:p>
          <a:p>
            <a:r>
              <a:rPr lang="ru-RU" i="1" dirty="0" smtClean="0"/>
              <a:t>Графика</a:t>
            </a:r>
          </a:p>
          <a:p>
            <a:r>
              <a:rPr lang="ru-RU" i="1" dirty="0" smtClean="0"/>
              <a:t>Скульптура</a:t>
            </a:r>
            <a:endParaRPr lang="ru-RU" i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400" b="1" u="sng" dirty="0" smtClean="0"/>
              <a:t>НЕИЗОБРАЗИТЕЛЬНЫЕ</a:t>
            </a:r>
          </a:p>
          <a:p>
            <a:endParaRPr lang="ru-RU" i="1" dirty="0" smtClean="0"/>
          </a:p>
          <a:p>
            <a:r>
              <a:rPr lang="ru-RU" i="1" dirty="0" smtClean="0"/>
              <a:t>Музыка</a:t>
            </a:r>
          </a:p>
          <a:p>
            <a:r>
              <a:rPr lang="ru-RU" i="1" dirty="0" smtClean="0"/>
              <a:t>Архитектура</a:t>
            </a:r>
            <a:endParaRPr lang="ru-RU" i="1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искусств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u="sng" dirty="0" smtClean="0"/>
              <a:t>ТЕХНИЧЕСКИЕ</a:t>
            </a:r>
          </a:p>
          <a:p>
            <a:endParaRPr lang="ru-RU" dirty="0" smtClean="0"/>
          </a:p>
          <a:p>
            <a:r>
              <a:rPr lang="ru-RU" dirty="0" err="1" smtClean="0"/>
              <a:t>Худож</a:t>
            </a:r>
            <a:r>
              <a:rPr lang="ru-RU" dirty="0" smtClean="0"/>
              <a:t>. фотография</a:t>
            </a:r>
          </a:p>
          <a:p>
            <a:r>
              <a:rPr lang="ru-RU" dirty="0" smtClean="0"/>
              <a:t>Кино</a:t>
            </a:r>
          </a:p>
          <a:p>
            <a:r>
              <a:rPr lang="ru-RU" dirty="0" smtClean="0"/>
              <a:t>Телевидение</a:t>
            </a:r>
          </a:p>
          <a:p>
            <a:r>
              <a:rPr lang="ru-RU" dirty="0" err="1" smtClean="0"/>
              <a:t>Комп</a:t>
            </a:r>
            <a:r>
              <a:rPr lang="ru-RU" dirty="0" smtClean="0"/>
              <a:t>. графика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u="sng" dirty="0" smtClean="0"/>
              <a:t>ДЕКОРАТИВНО-ПРИКЛАДНЫЕ</a:t>
            </a:r>
          </a:p>
          <a:p>
            <a:endParaRPr lang="ru-RU" dirty="0" smtClean="0"/>
          </a:p>
          <a:p>
            <a:r>
              <a:rPr lang="ru-RU" i="1" dirty="0" smtClean="0"/>
              <a:t>Вышивка</a:t>
            </a:r>
          </a:p>
          <a:p>
            <a:r>
              <a:rPr lang="ru-RU" i="1" dirty="0" smtClean="0"/>
              <a:t>Костюм</a:t>
            </a:r>
          </a:p>
          <a:p>
            <a:r>
              <a:rPr lang="ru-RU" i="1" dirty="0" smtClean="0"/>
              <a:t>Предметы быта</a:t>
            </a:r>
          </a:p>
          <a:p>
            <a:r>
              <a:rPr lang="ru-RU" i="1" dirty="0" smtClean="0"/>
              <a:t>Ювелирное дело</a:t>
            </a:r>
            <a:endParaRPr lang="ru-RU" i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85</TotalTime>
  <Words>154</Words>
  <Application>Microsoft Office PowerPoint</Application>
  <PresentationFormat>Экран (4:3)</PresentationFormat>
  <Paragraphs>80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Модульная</vt:lpstr>
      <vt:lpstr>Введение в предмет ИСКУССТВО</vt:lpstr>
      <vt:lpstr>Искусство</vt:lpstr>
      <vt:lpstr>Что такое художественная культура</vt:lpstr>
      <vt:lpstr>Произведение искусств, ШЕДЕВР</vt:lpstr>
      <vt:lpstr>Виды искусств</vt:lpstr>
      <vt:lpstr>Виды искусств</vt:lpstr>
      <vt:lpstr>Виды искусств</vt:lpstr>
      <vt:lpstr>Виды искусств</vt:lpstr>
      <vt:lpstr>Виды искусств</vt:lpstr>
      <vt:lpstr>Зрелища</vt:lpstr>
      <vt:lpstr>Виды искусств по материалу исполнения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в предмет ИСКУССТВО</dc:title>
  <cp:lastModifiedBy>User</cp:lastModifiedBy>
  <cp:revision>9</cp:revision>
  <dcterms:modified xsi:type="dcterms:W3CDTF">2013-09-26T07:53:28Z</dcterms:modified>
</cp:coreProperties>
</file>