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3A837-2C8F-4CE8-952E-4E75CF8C2265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2A21E-C069-4E2F-9156-DB4D294195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EBFE3D-D7BB-4DF3-B036-7CD1CC73A3E4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D1859A-6EF1-4F26-B52C-65D276FE45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BFE3D-D7BB-4DF3-B036-7CD1CC73A3E4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1859A-6EF1-4F26-B52C-65D276FE45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EEBFE3D-D7BB-4DF3-B036-7CD1CC73A3E4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D1859A-6EF1-4F26-B52C-65D276FE45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BFE3D-D7BB-4DF3-B036-7CD1CC73A3E4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1859A-6EF1-4F26-B52C-65D276FE45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EBFE3D-D7BB-4DF3-B036-7CD1CC73A3E4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3D1859A-6EF1-4F26-B52C-65D276FE45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BFE3D-D7BB-4DF3-B036-7CD1CC73A3E4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1859A-6EF1-4F26-B52C-65D276FE45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BFE3D-D7BB-4DF3-B036-7CD1CC73A3E4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1859A-6EF1-4F26-B52C-65D276FE45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BFE3D-D7BB-4DF3-B036-7CD1CC73A3E4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1859A-6EF1-4F26-B52C-65D276FE45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EBFE3D-D7BB-4DF3-B036-7CD1CC73A3E4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1859A-6EF1-4F26-B52C-65D276FE45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BFE3D-D7BB-4DF3-B036-7CD1CC73A3E4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1859A-6EF1-4F26-B52C-65D276FE45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BFE3D-D7BB-4DF3-B036-7CD1CC73A3E4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D1859A-6EF1-4F26-B52C-65D276FE45B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EEBFE3D-D7BB-4DF3-B036-7CD1CC73A3E4}" type="datetimeFigureOut">
              <a:rPr lang="ru-RU" smtClean="0"/>
              <a:t>22.05.2013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D1859A-6EF1-4F26-B52C-65D276FE45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</a:t>
            </a:r>
            <a:br>
              <a:rPr lang="ru-RU" dirty="0" smtClean="0"/>
            </a:br>
            <a:r>
              <a:rPr lang="ru-RU" dirty="0" smtClean="0"/>
              <a:t>«5 фильмов, которые изменили мое мировоззрение»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</a:t>
            </a:r>
          </a:p>
          <a:p>
            <a:r>
              <a:rPr lang="ru-RU" dirty="0" smtClean="0"/>
              <a:t>Архипова Е.Ю.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Фильм1</a:t>
            </a:r>
            <a:br>
              <a:rPr lang="ru-RU" dirty="0" smtClean="0"/>
            </a:br>
            <a:r>
              <a:rPr lang="ru-RU" dirty="0" smtClean="0"/>
              <a:t>«Генезис»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</a:p>
          <a:p>
            <a:r>
              <a:rPr lang="ru-RU" dirty="0" smtClean="0"/>
              <a:t>1. Что, по мнению авторов фильма, стало началом генезиса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2. Сколько лет на планете шел дождь</a:t>
            </a:r>
            <a:r>
              <a:rPr lang="en-US" dirty="0" smtClean="0"/>
              <a:t>?</a:t>
            </a:r>
          </a:p>
          <a:p>
            <a:r>
              <a:rPr lang="en-US" dirty="0" smtClean="0"/>
              <a:t>3</a:t>
            </a:r>
            <a:r>
              <a:rPr lang="ru-RU" dirty="0" smtClean="0"/>
              <a:t>. Почему в фильме 1+1=3</a:t>
            </a:r>
            <a:r>
              <a:rPr lang="en-US" dirty="0" smtClean="0"/>
              <a:t>?</a:t>
            </a:r>
          </a:p>
          <a:p>
            <a:r>
              <a:rPr lang="en-US" dirty="0" smtClean="0"/>
              <a:t>4</a:t>
            </a:r>
            <a:r>
              <a:rPr lang="ru-RU" dirty="0" smtClean="0"/>
              <a:t>. Чему подобна жизнь в воде</a:t>
            </a:r>
            <a:r>
              <a:rPr lang="en-US" dirty="0" smtClean="0"/>
              <a:t>?</a:t>
            </a:r>
          </a:p>
          <a:p>
            <a:r>
              <a:rPr lang="en-US" dirty="0" smtClean="0"/>
              <a:t>5</a:t>
            </a:r>
            <a:r>
              <a:rPr lang="ru-RU" dirty="0" smtClean="0"/>
              <a:t>. Ваше мнение о фильме.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Фильм 2</a:t>
            </a:r>
            <a:br>
              <a:rPr lang="ru-RU" dirty="0" smtClean="0"/>
            </a:br>
            <a:r>
              <a:rPr lang="ru-RU" dirty="0" smtClean="0"/>
              <a:t>«Битва за Чернобыль»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</a:p>
          <a:p>
            <a:r>
              <a:rPr lang="ru-RU" dirty="0" smtClean="0"/>
              <a:t>1. Назовите дату чернобыльской аварии</a:t>
            </a:r>
            <a:r>
              <a:rPr lang="en-US" dirty="0" smtClean="0"/>
              <a:t>?</a:t>
            </a:r>
          </a:p>
          <a:p>
            <a:r>
              <a:rPr lang="en-US" dirty="0" smtClean="0"/>
              <a:t>2</a:t>
            </a:r>
            <a:r>
              <a:rPr lang="ru-RU" dirty="0" smtClean="0"/>
              <a:t>.Сколько рентген  в год, может не почувствовать человек</a:t>
            </a:r>
            <a:r>
              <a:rPr lang="en-US" dirty="0" smtClean="0"/>
              <a:t>?</a:t>
            </a:r>
          </a:p>
          <a:p>
            <a:r>
              <a:rPr lang="en-US" dirty="0" smtClean="0"/>
              <a:t>3</a:t>
            </a:r>
            <a:r>
              <a:rPr lang="ru-RU" dirty="0" smtClean="0"/>
              <a:t>. Что нужно делать при повышенном уровне радиации</a:t>
            </a:r>
            <a:r>
              <a:rPr lang="en-US" dirty="0" smtClean="0"/>
              <a:t>?</a:t>
            </a:r>
          </a:p>
          <a:p>
            <a:r>
              <a:rPr lang="en-US" dirty="0" smtClean="0"/>
              <a:t>4</a:t>
            </a:r>
            <a:r>
              <a:rPr lang="ru-RU" dirty="0" smtClean="0"/>
              <a:t>.Кто такие «биороботы»</a:t>
            </a:r>
            <a:r>
              <a:rPr lang="en-US" dirty="0" smtClean="0"/>
              <a:t>?</a:t>
            </a:r>
          </a:p>
          <a:p>
            <a:r>
              <a:rPr lang="en-US" dirty="0" smtClean="0"/>
              <a:t>5</a:t>
            </a:r>
            <a:r>
              <a:rPr lang="ru-RU" dirty="0" smtClean="0"/>
              <a:t>. Что такое ЛПА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Фильм 3</a:t>
            </a:r>
            <a:br>
              <a:rPr lang="ru-RU" dirty="0" smtClean="0"/>
            </a:br>
            <a:r>
              <a:rPr lang="ru-RU" dirty="0" smtClean="0"/>
              <a:t>«Великая тайна воды»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</a:p>
          <a:p>
            <a:r>
              <a:rPr lang="ru-RU" dirty="0" smtClean="0"/>
              <a:t>1. Что такое кластеры</a:t>
            </a:r>
            <a:r>
              <a:rPr lang="en-US" dirty="0" smtClean="0"/>
              <a:t>?</a:t>
            </a:r>
          </a:p>
          <a:p>
            <a:r>
              <a:rPr lang="en-US" dirty="0" smtClean="0"/>
              <a:t>2</a:t>
            </a:r>
            <a:r>
              <a:rPr lang="ru-RU" dirty="0" smtClean="0"/>
              <a:t>. В чем тайна воды</a:t>
            </a:r>
            <a:r>
              <a:rPr lang="en-US" dirty="0" smtClean="0"/>
              <a:t>?</a:t>
            </a:r>
          </a:p>
          <a:p>
            <a:r>
              <a:rPr lang="en-US" dirty="0" smtClean="0"/>
              <a:t>3</a:t>
            </a:r>
            <a:r>
              <a:rPr lang="ru-RU" dirty="0" smtClean="0"/>
              <a:t>.  Что такое «шламовые озера»</a:t>
            </a:r>
            <a:r>
              <a:rPr lang="en-US" dirty="0" smtClean="0"/>
              <a:t>?</a:t>
            </a:r>
          </a:p>
          <a:p>
            <a:r>
              <a:rPr lang="en-US" dirty="0" smtClean="0"/>
              <a:t>4.  </a:t>
            </a:r>
            <a:r>
              <a:rPr lang="ru-RU" dirty="0" smtClean="0"/>
              <a:t>Опишите опыт с рисом.</a:t>
            </a:r>
          </a:p>
          <a:p>
            <a:r>
              <a:rPr lang="ru-RU" dirty="0" smtClean="0"/>
              <a:t>5. Какие ученые принимают учас</a:t>
            </a:r>
            <a:r>
              <a:rPr lang="ru-RU" dirty="0"/>
              <a:t>т</a:t>
            </a:r>
            <a:r>
              <a:rPr lang="ru-RU" dirty="0" smtClean="0"/>
              <a:t>ие в фильме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Фильм 4</a:t>
            </a:r>
            <a:br>
              <a:rPr lang="ru-RU" dirty="0" smtClean="0"/>
            </a:br>
            <a:r>
              <a:rPr lang="ru-RU" dirty="0" smtClean="0"/>
              <a:t>«Лекция профессора В. Жданова»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</a:p>
          <a:p>
            <a:r>
              <a:rPr lang="ru-RU" dirty="0" smtClean="0"/>
              <a:t>1.В чем опасность пива</a:t>
            </a:r>
            <a:r>
              <a:rPr lang="en-US" dirty="0" smtClean="0"/>
              <a:t>?</a:t>
            </a:r>
          </a:p>
          <a:p>
            <a:r>
              <a:rPr lang="en-US" dirty="0" smtClean="0"/>
              <a:t>2</a:t>
            </a:r>
            <a:r>
              <a:rPr lang="ru-RU" dirty="0" smtClean="0"/>
              <a:t>. Назовите женские и мужские гормоны, упоминающиеся в лекции</a:t>
            </a:r>
            <a:r>
              <a:rPr lang="en-US" dirty="0" smtClean="0"/>
              <a:t>?</a:t>
            </a:r>
          </a:p>
          <a:p>
            <a:r>
              <a:rPr lang="en-US" dirty="0" smtClean="0"/>
              <a:t>3</a:t>
            </a:r>
            <a:r>
              <a:rPr lang="ru-RU" dirty="0" smtClean="0"/>
              <a:t>. Опишите опыт с поросятами</a:t>
            </a:r>
            <a:r>
              <a:rPr lang="en-US" dirty="0" smtClean="0"/>
              <a:t>?</a:t>
            </a:r>
          </a:p>
          <a:p>
            <a:r>
              <a:rPr lang="en-US" dirty="0" smtClean="0"/>
              <a:t>4</a:t>
            </a:r>
            <a:r>
              <a:rPr lang="ru-RU" dirty="0" smtClean="0"/>
              <a:t>.Опишите опыт с крысами</a:t>
            </a:r>
            <a:r>
              <a:rPr lang="en-US" dirty="0" smtClean="0"/>
              <a:t>?</a:t>
            </a:r>
          </a:p>
          <a:p>
            <a:r>
              <a:rPr lang="en-US" dirty="0" smtClean="0"/>
              <a:t>5</a:t>
            </a:r>
            <a:r>
              <a:rPr lang="ru-RU" dirty="0" smtClean="0"/>
              <a:t>.Какие выводы сделали для себя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Фильм 5</a:t>
            </a:r>
            <a:br>
              <a:rPr lang="ru-RU" dirty="0" smtClean="0"/>
            </a:br>
            <a:r>
              <a:rPr lang="ru-RU" dirty="0" smtClean="0"/>
              <a:t>«Дух времени»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</a:p>
          <a:p>
            <a:r>
              <a:rPr lang="ru-RU" dirty="0" smtClean="0"/>
              <a:t>1.Какие божества упоминаются в фильме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2.Что такое «Вифлеемская» звезда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3.Почему фильм запрещен к показу США</a:t>
            </a:r>
            <a:r>
              <a:rPr lang="en-US" dirty="0" smtClean="0"/>
              <a:t>?</a:t>
            </a:r>
          </a:p>
          <a:p>
            <a:r>
              <a:rPr lang="en-US" dirty="0" smtClean="0"/>
              <a:t>4</a:t>
            </a:r>
            <a:r>
              <a:rPr lang="ru-RU" dirty="0" smtClean="0"/>
              <a:t>. Ваше отношение к СМИ.</a:t>
            </a:r>
          </a:p>
          <a:p>
            <a:r>
              <a:rPr lang="ru-RU" dirty="0" smtClean="0"/>
              <a:t>5. Что нового вы узнали из фильма</a:t>
            </a:r>
            <a:r>
              <a:rPr lang="en-US" dirty="0" smtClean="0"/>
              <a:t>?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</TotalTime>
  <Words>215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Проект «5 фильмов, которые изменили мое мировоззрение»</vt:lpstr>
      <vt:lpstr>Фильм1 «Генезис»</vt:lpstr>
      <vt:lpstr>Фильм 2 «Битва за Чернобыль»</vt:lpstr>
      <vt:lpstr>Фильм 3 «Великая тайна воды»</vt:lpstr>
      <vt:lpstr>Фильм 4 «Лекция профессора В. Жданова»</vt:lpstr>
      <vt:lpstr>Фильм 5 «Дух времени»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«6 фильмов, которые изменили мое мировоззрение»</dc:title>
  <dc:creator>Елена</dc:creator>
  <cp:lastModifiedBy>Елена</cp:lastModifiedBy>
  <cp:revision>4</cp:revision>
  <dcterms:created xsi:type="dcterms:W3CDTF">2013-05-22T14:31:23Z</dcterms:created>
  <dcterms:modified xsi:type="dcterms:W3CDTF">2013-05-22T15:06:27Z</dcterms:modified>
</cp:coreProperties>
</file>