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14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2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4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76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05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18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80;&#1102;&#1090;...4%20&#1082;&#1083;&#1072;&#1089;&#1089;%2012%20&#1091;&#1088;&#1086;&#1082;\4_klass_-M_Musorgskiy_V_derevne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file:///F:\&#1055;&#1088;&#1080;&#1102;&#1090;...4%20&#1082;&#1083;&#1072;&#1089;&#1089;%2012%20&#1091;&#1088;&#1086;&#1082;\&#1055;&#1072;&#1089;&#1090;&#1086;&#1088;&#1072;&#1083;&#1100;%20&#1057;&#1074;&#1080;&#1088;&#1080;&#1076;&#1086;&#1074;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F:\&#1055;&#1088;&#1080;&#1102;&#1090;...4%20&#1082;&#1083;&#1072;&#1089;&#1089;%2012%20&#1091;&#1088;&#1086;&#1082;\G_Sviridov-_Osen%20(1).mp3" TargetMode="External"/><Relationship Id="rId1" Type="http://schemas.openxmlformats.org/officeDocument/2006/relationships/audio" Target="file:///F:\&#1055;&#1088;&#1080;&#1102;&#1090;...4%20&#1082;&#1083;&#1072;&#1089;&#1089;%2012%20&#1091;&#1088;&#1086;&#1082;\&#1054;&#1089;&#1077;&#1085;&#1085;&#1103;&#1103;%20&#1087;&#1077;&#1089;&#1085;&#1086;%20&#1063;&#1072;&#1081;&#1082;&#1086;&#1074;&#1089;&#1082;&#1086;&#1075;&#1086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88;&#1080;&#1102;&#1090;...4%20&#1082;&#1083;&#1072;&#1089;&#1089;%2012%20&#1091;&#1088;&#1086;&#1082;\&#1084;&#1077;&#1083;&#1086;&#1076;&#1080;&#1103;%20&#1076;&#1086;&#1078;&#1076;&#1103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88;&#1080;&#1102;&#1090;...4%20&#1082;&#1083;&#1072;&#1089;&#1089;%2012%20&#1091;&#1088;&#1086;&#1082;\&#1054;&#1089;&#1077;&#1085;&#1085;&#1103;&#1103;%20&#1087;&#1077;&#1089;&#1085;&#1100;%20&#1073;&#1077;&#1079;%20&#1089;&#1083;&#1086;&#1086;&#1074;.mp3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755650" y="210299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Приют спокойствия, трудов и вдохновенья…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5004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" name="4_klass_-M_Musorgskiy_V_derev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43576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Унылая пора! Очей очарованье!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492896"/>
            <a:ext cx="5544616" cy="324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b4bac4db3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1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 descr="0_4ac7c_d197c970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79512" y="191973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Унылая пора! Очей очарованье!</a:t>
            </a:r>
          </a:p>
          <a:p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Приятна мне твоя прощальная краса…</a:t>
            </a:r>
            <a:endParaRPr lang="ru-RU" sz="32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GoldenAutumn\GoldenAut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275387" cy="1143000"/>
          </a:xfrm>
        </p:spPr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27687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«Осенняя песнь» П.И. Чайковский</a:t>
            </a:r>
            <a:endParaRPr lang="ru-RU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57301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«Осень» Г. Свиридова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744" y="495793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>
              <a:defRPr b="1" i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defRPr>
            </a:lvl1pPr>
          </a:lstStyle>
          <a:p>
            <a:r>
              <a:rPr lang="ru-RU" sz="2800" dirty="0"/>
              <a:t>«Пастораль» Г. Свиридов</a:t>
            </a:r>
          </a:p>
        </p:txBody>
      </p:sp>
      <p:pic>
        <p:nvPicPr>
          <p:cNvPr id="11" name="Осенняя песно Чайковского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57290" y="2357430"/>
            <a:ext cx="304800" cy="304800"/>
          </a:xfrm>
          <a:prstGeom prst="rect">
            <a:avLst/>
          </a:prstGeom>
        </p:spPr>
      </p:pic>
      <p:pic>
        <p:nvPicPr>
          <p:cNvPr id="12" name="G_Sviridov-_Osen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1500166" y="3714752"/>
            <a:ext cx="304800" cy="304800"/>
          </a:xfrm>
          <a:prstGeom prst="rect">
            <a:avLst/>
          </a:prstGeom>
        </p:spPr>
      </p:pic>
      <p:pic>
        <p:nvPicPr>
          <p:cNvPr id="13" name="Пастораль Свиридов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1571604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4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7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76872"/>
            <a:ext cx="6912768" cy="27363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Пастораль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жанр в литературе, живописи, рисующий простую сельскую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изнь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1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62411"/>
            <a:ext cx="4098032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4355976" y="2276872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Book Antiqua" pitchFamily="18" charset="0"/>
              </a:rPr>
              <a:t>«Осенняя песнь», как образ октября, безусловно, русским пейзажем настроения, отвечающим подобного же содержания русским осеням в живописи»</a:t>
            </a:r>
            <a:endParaRPr lang="ru-RU" sz="28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Photoshop\GoldenAutumn\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0"/>
            <a:ext cx="86409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6063679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«Осенние дожди» Виктор Попков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мелодия дожд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493898"/>
              </p:ext>
            </p:extLst>
          </p:nvPr>
        </p:nvGraphicFramePr>
        <p:xfrm>
          <a:off x="457200" y="1600200"/>
          <a:ext cx="8229600" cy="37010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61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 Пушкин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 Чайковский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 Попков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76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Поэт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композитор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художник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1160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«Унылая пора! Очей очарованье!»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«Осенняя песнь» («Октябрь»)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«Осенние дожди»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1160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Синонимы из словаря эмоций, передающие настроение произведения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Синонимы из словаря эмоций, передающие настроение произведения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Синонимы из словаря эмоций, передающие настроение произведения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2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28800"/>
            <a:ext cx="6480720" cy="343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1029246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Унылая пора! очей очарованье!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Приятна мне твоя прощальная краса -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Люблю я пышное природы увяданье,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багрец и в золото одетые леса,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их сенях ветра шум и свежее дыханье,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мглой волнистою покрыты небеса,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редкий солнца луч, и первые морозы,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отдаленные седой зимы угрозы.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Осенняя песнь без сло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72330" y="57864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784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58</TotalTime>
  <Words>196</Words>
  <Application>Microsoft Office PowerPoint</Application>
  <PresentationFormat>Экран (4:3)</PresentationFormat>
  <Paragraphs>30</Paragraphs>
  <Slides>9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Osenniy</vt:lpstr>
      <vt:lpstr>Приют спокойствия, трудов и вдохновенья…</vt:lpstr>
      <vt:lpstr>Унылая пора! Очей очарованье!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Приют спокойствия, трудов и вдохновенья…</dc:title>
  <dc:subject>Шаблон для презентаций PowerPoint</dc:subject>
  <dc:creator>Сухова Марина</dc:creator>
  <dc:description>Презентации по культуре и искусству, шаблоны PowerPoint http://freeppt.ru/</dc:description>
  <cp:lastModifiedBy>inf</cp:lastModifiedBy>
  <cp:revision>8</cp:revision>
  <dcterms:created xsi:type="dcterms:W3CDTF">2012-11-29T03:45:16Z</dcterms:created>
  <dcterms:modified xsi:type="dcterms:W3CDTF">2012-12-05T10:35:19Z</dcterms:modified>
</cp:coreProperties>
</file>