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0" r:id="rId8"/>
    <p:sldId id="261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183458E-A7BA-42F1-8272-B5166C49C31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E27593-C77E-47BB-BEF4-37A0BF6650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Arial Black" pitchFamily="34" charset="0"/>
              </a:rPr>
              <a:t>БАЛАЛАЙКА</a:t>
            </a:r>
            <a:endParaRPr lang="ru-RU" sz="8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народный инструмент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elodia_13225915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00042"/>
            <a:ext cx="8501122" cy="607379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uDWBTB6g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290"/>
            <a:ext cx="7715304" cy="64294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1110-09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3" y="142853"/>
            <a:ext cx="8929718" cy="64166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5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8929718" cy="65722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477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643998" cy="65722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l_xs_1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428604"/>
            <a:ext cx="8643997" cy="61452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Arial Black" pitchFamily="34" charset="0"/>
              </a:rPr>
              <a:t>Как правильно держать балалайку…</a:t>
            </a: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7304_orig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85728"/>
            <a:ext cx="7429552" cy="635798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67724-30d4b867a3c6d77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52"/>
            <a:ext cx="8429684" cy="635798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rmation_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501122" cy="635798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9</Words>
  <Application>Microsoft Office PowerPoint</Application>
  <PresentationFormat>Экран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БАЛАЛАЙКА</vt:lpstr>
      <vt:lpstr>Слайд 2</vt:lpstr>
      <vt:lpstr>Слайд 3</vt:lpstr>
      <vt:lpstr>Слайд 4</vt:lpstr>
      <vt:lpstr>Слайд 5</vt:lpstr>
      <vt:lpstr>Как правильно держать балалайку…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БАЛАЛАЙКА</dc:title>
  <dc:creator>ирина</dc:creator>
  <cp:lastModifiedBy>ирина</cp:lastModifiedBy>
  <cp:revision>2</cp:revision>
  <dcterms:created xsi:type="dcterms:W3CDTF">2014-01-22T06:56:48Z</dcterms:created>
  <dcterms:modified xsi:type="dcterms:W3CDTF">2014-01-22T07:11:06Z</dcterms:modified>
</cp:coreProperties>
</file>