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444" autoAdjust="0"/>
  </p:normalViewPr>
  <p:slideViewPr>
    <p:cSldViewPr>
      <p:cViewPr varScale="1">
        <p:scale>
          <a:sx n="121" d="100"/>
          <a:sy n="121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47ADD-2538-4727-8179-9C136CFD13D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5CD90-DFB0-4A6E-BC79-D3CCE4BE0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880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5CD90-DFB0-4A6E-BC79-D3CCE4BE054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94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FED8-90C5-4945-A3AE-CCD734974540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F260-3251-4EA5-9910-C5CD7D0BB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363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9988-21D4-4059-A5CA-14269A8579D8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B483-291F-42C3-9115-D54894F07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4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418C-ADAE-494E-BF93-292721C1B2F7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500D-95DB-4C39-8E4F-4E5194FC8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17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292600"/>
            <a:ext cx="1122363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97A0-9C12-4EE1-BE62-EA9D4AE6F7F1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F8BE-1AFE-4306-AA34-638F1CA6B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28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F097-C1A9-472D-9866-DE5CFB8CEC02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8BAE-C396-436B-A7B4-F855736CF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03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ECDA-5F55-4094-B400-C820F0DCE133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8A1-30D2-45AE-8ECC-B1D36F4EF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974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6CBD-B0A2-41B5-BAC2-796E2D37702A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67AA-6CB0-49DD-A274-3D0209220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97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156E-7CE8-465F-82E1-F7A82667113D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8B68-6576-4140-979B-374B65D8A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88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9D2D-AD0C-43F2-9A6D-DA0E7B009039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805A-AAED-4CFE-97FC-DFB694374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564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4A63B-7DB4-4578-9308-DC1DF736C7B3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45AC-B334-48BE-BE51-4F3052997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56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3AC0-3B45-422A-ABE6-76B17730C0AC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045F-8D9E-4D0A-A5C6-380EFF060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0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69EF13-2BF5-43D6-90E4-A1B88291F257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F8D4A0-6C2A-489A-BC59-89C0294DD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50.%20&#1055;.&#1063;&#1072;&#1081;&#1082;&#1086;&#1074;&#1089;&#1082;&#1080;&#1081;%20-%20&#1057;&#1080;&#1084;&#1092;&#1086;&#1085;&#1080;&#1103;&#8470;4(&#1092;&#1088;&#1072;&#1075;&#1084;&#1077;&#1085;&#1090;%204%20&#1095;&#1072;&#1089;&#1090;&#1080;).mp3" TargetMode="Externa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2.%20&#1041;&#1077;&#1088;&#1105;&#1079;&#1082;&#1072;%20(&#1088;&#1091;&#1089;.&#1093;&#1086;&#1088;&#1086;&#1074;&#1086;&#1076;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2%20-%20&#1040;.%20&#1056;&#1091;&#1073;&#1080;&#1085;&#1096;&#1090;&#1077;&#1081;&#1085;%20-%20&#1043;&#1086;&#1088;&#1085;&#1099;&#1077;%20&#1074;&#1077;&#1088;&#1096;&#1080;&#1085;&#1099;.mp3" TargetMode="External"/><Relationship Id="rId7" Type="http://schemas.openxmlformats.org/officeDocument/2006/relationships/image" Target="../media/image8.png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4%20-%20&#1043;.%20&#1057;&#1074;&#1080;&#1088;&#1080;&#1076;&#1086;&#1074;.&#1056;&#1086;&#1084;&#1072;&#1085;&#1089;.mp3" TargetMode="Externa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2%20-%20&#1057;.%20&#1056;&#1072;&#1093;&#1084;&#1072;&#1085;&#1080;&#1085;&#1086;&#1074;.%20&#1042;&#1086;&#1082;&#1072;&#1083;&#1080;&#1079;.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&#1052;&#1077;&#1085;&#1076;&#1077;&#1083;&#1100;&#1089;&#1086;&#1085;_&#1060;&#1077;&#1083;&#1080;&#1082;&#1089;___-_&#1055;&#1077;&#1089;&#1085;&#1100;_&#1074;&#1077;&#1085;&#1077;&#1094;&#1080;&#1072;&#1085;&#1089;&#1082;&#1086;&#1075;&#1086;_&#1075;&#1086;&#1085;&#1076;&#1086;&#1083;&#1100;&#1077;&#1088;&#1072;.mp3" TargetMode="External"/><Relationship Id="rId5" Type="http://schemas.openxmlformats.org/officeDocument/2006/relationships/image" Target="../media/image12.png"/><Relationship Id="rId4" Type="http://schemas.microsoft.com/office/2007/relationships/media" Target="file:///C:\Users\DNS\Desktop\_5&#1082;&#1083;._&#1054;&#1073;&#1097;&#1085;&#1086;&#1089;&#1090;&#1100;_&#1078;&#1072;&#1085;&#1088;&#1086;&#1074;\&#1052;&#1077;&#1085;&#1076;&#1077;&#1083;&#1100;&#1089;&#1086;&#1085;_&#1060;&#1077;&#1083;&#1080;&#1082;&#1089;___-_&#1055;&#1077;&#1089;&#1085;&#1100;_&#1074;&#1077;&#1085;&#1077;&#1094;&#1080;&#1072;&#1085;&#1089;&#1082;&#1086;&#1075;&#1086;_&#1075;&#1086;&#1085;&#1076;&#1086;&#1083;&#1100;&#1077;&#1088;&#1072;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6%20-%20&#1060;.%20&#1064;&#1091;&#1073;&#1077;&#1088;&#1090;%20-%20&#1041;&#1072;&#1088;&#1082;&#1072;&#1088;&#1086;&#1083;&#1072;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2.png"/><Relationship Id="rId4" Type="http://schemas.microsoft.com/office/2007/relationships/media" Target="file:///C:\Users\DNS\Desktop\_5&#1082;&#1083;._&#1054;&#1073;&#1097;&#1085;&#1086;&#1089;&#1090;&#1100;_&#1078;&#1072;&#1085;&#1088;&#1086;&#1074;\06%20-%20&#1060;.%20&#1064;&#1091;&#1073;&#1077;&#1088;&#1090;%20-%20&#1041;&#1072;&#1088;&#1082;&#1072;&#1088;&#1086;&#1083;&#1072;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_5&#1082;&#1083;._&#1054;&#1073;&#1097;&#1085;&#1086;&#1089;&#1090;&#1100;_&#1078;&#1072;&#1085;&#1088;&#1086;&#1074;\07.%20&#1052;.%20&#1043;&#1083;&#1080;&#1085;&#1082;&#1072;%20-%20&#1042;&#1077;&#1085;&#1077;&#1094;&#1080;&#1072;&#1085;&#1089;&#1082;&#1072;&#1103;%20&#1085;&#1086;&#1095;&#1100;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269"/>
            <a:ext cx="89771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В песенке моей </a:t>
            </a:r>
            <a:r>
              <a:rPr lang="ru-RU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про солнце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В песенке моей </a:t>
            </a:r>
            <a:r>
              <a:rPr lang="ru-RU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про звезды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Про </a:t>
            </a: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б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ольшие </a:t>
            </a:r>
            <a:r>
              <a:rPr lang="ru-RU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горы, море и других людей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Небо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у неё такое – </a:t>
            </a:r>
            <a:r>
              <a:rPr lang="ru-RU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голубое, голубое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!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В песенке моей!</a:t>
            </a:r>
            <a:endParaRPr lang="ru-RU" sz="3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02. Берёзка (рус.хоровод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6072206"/>
            <a:ext cx="304800" cy="304800"/>
          </a:xfrm>
          <a:prstGeom prst="rect">
            <a:avLst/>
          </a:prstGeom>
        </p:spPr>
      </p:pic>
      <p:pic>
        <p:nvPicPr>
          <p:cNvPr id="4" name="50. П.Чайковский - Симфония№4(фрагмент 4 части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9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99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865888"/>
            <a:ext cx="7079307" cy="2585323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lvl="0" algn="ctr"/>
            <a:r>
              <a:rPr lang="ru-RU" sz="5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Жанры  инструментальной и 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вокальной  </a:t>
            </a:r>
            <a:r>
              <a:rPr lang="ru-RU" sz="5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музыки</a:t>
            </a:r>
          </a:p>
        </p:txBody>
      </p:sp>
      <p:pic>
        <p:nvPicPr>
          <p:cNvPr id="4" name="02 - С. Рахманинов. Вокализ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14348" y="6000768"/>
            <a:ext cx="304800" cy="304800"/>
          </a:xfrm>
          <a:prstGeom prst="rect">
            <a:avLst/>
          </a:prstGeom>
        </p:spPr>
      </p:pic>
      <p:pic>
        <p:nvPicPr>
          <p:cNvPr id="5" name="04 - Г. Свиридов.Романс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214678" y="6072206"/>
            <a:ext cx="304800" cy="304800"/>
          </a:xfrm>
          <a:prstGeom prst="rect">
            <a:avLst/>
          </a:prstGeom>
        </p:spPr>
      </p:pic>
      <p:pic>
        <p:nvPicPr>
          <p:cNvPr id="7" name="02 - А. Рубинштейн - Горные вершины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185735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5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52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24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andex.st/lego/_/La6qi18Z8LwgnZdsAr1qy1GwCw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7-tub-ru.yandex.net/i?id=216031928-0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21" y="270000"/>
            <a:ext cx="6074279" cy="658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1556792"/>
            <a:ext cx="3069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Феликс Мендельсон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2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8-tub-ru.yandex.net/i?id=125331483-6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" y="2646000"/>
            <a:ext cx="9098848" cy="421200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472" y="642918"/>
            <a:ext cx="7848872" cy="14465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Песни венецианских гондольеров</a:t>
            </a:r>
          </a:p>
          <a:p>
            <a:pPr algn="ctr"/>
            <a:endParaRPr lang="ru-RU" sz="4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Мендельсон_Феликс___-_Песнь_венецианского_гондольера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259632" y="6237311"/>
            <a:ext cx="487363" cy="487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488" y="1785926"/>
            <a:ext cx="2478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Баркаролла</a:t>
            </a:r>
            <a:endParaRPr lang="ru-R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732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usgallery.info/gallery/main.php?g2_view=core.DownloadItem&amp;g2_itemId=5140&amp;g2_serialNumber=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" y="1151411"/>
            <a:ext cx="9108000" cy="5672988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000" y="116632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Баркаролла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06 - Ф. Шуберт - Баркарола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691680" y="5949280"/>
            <a:ext cx="487363" cy="487363"/>
          </a:xfrm>
          <a:prstGeom prst="rect">
            <a:avLst/>
          </a:prstGeom>
        </p:spPr>
      </p:pic>
      <p:pic>
        <p:nvPicPr>
          <p:cNvPr id="5" name="Picture 2" descr="C:\Users\DNS\Desktop\Работа 2\Портреты композиторов\Зарубежные композиторы\Шуберт копи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465" y="0"/>
            <a:ext cx="3160877" cy="439200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1892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3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ievgallery.com.ua/img/bimg_10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58" y="1170000"/>
            <a:ext cx="4513879" cy="568800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g1.liveinternet.ru/images/attach/c/3/74/850/74850847_4000491_glinka_molodo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0000"/>
            <a:ext cx="3600399" cy="5643376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7" y="6093296"/>
            <a:ext cx="3600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М. И.  Глинка</a:t>
            </a:r>
            <a:endParaRPr lang="ru-RU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6763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Венецианская ночь ( Баркаролла)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6" name="07. М. Глинка - Венецианская ноч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214810" y="61436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261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1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музыка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 1</Template>
  <TotalTime>205</TotalTime>
  <Words>57</Words>
  <Application>Microsoft Office PowerPoint</Application>
  <PresentationFormat>Экран (4:3)</PresentationFormat>
  <Paragraphs>13</Paragraphs>
  <Slides>6</Slides>
  <Notes>1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музыка 1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Админ</cp:lastModifiedBy>
  <cp:revision>26</cp:revision>
  <dcterms:created xsi:type="dcterms:W3CDTF">2013-10-16T14:31:19Z</dcterms:created>
  <dcterms:modified xsi:type="dcterms:W3CDTF">2013-10-17T04:33:54Z</dcterms:modified>
</cp:coreProperties>
</file>