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2" r:id="rId5"/>
    <p:sldId id="263" r:id="rId6"/>
    <p:sldId id="264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663" autoAdjust="0"/>
    <p:restoredTop sz="94660"/>
  </p:normalViewPr>
  <p:slideViewPr>
    <p:cSldViewPr>
      <p:cViewPr>
        <p:scale>
          <a:sx n="55" d="100"/>
          <a:sy n="55" d="100"/>
        </p:scale>
        <p:origin x="-5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microsoft.com/office/2007/relationships/media" Target="file:///C:\Users\DNS\Desktop\7%20&#1082;&#1083;.%203%20&#1095;%206%20&#1091;&#1088;\&#1064;&#1085;&#1080;&#1090;&#1082;&#1077;%20&#1055;&#1086;&#1083;&#1077;&#1090;.mp3" TargetMode="External"/><Relationship Id="rId2" Type="http://schemas.openxmlformats.org/officeDocument/2006/relationships/audio" Target="file:///C:\Documents%20and%20Settings\&#1059;&#1095;&#1080;&#1090;&#1077;&#1083;&#1100;\&#1056;&#1072;&#1073;&#1086;&#1095;&#1080;&#1081;%20&#1089;&#1090;&#1086;&#1083;\7%20&#1082;&#1083;.%203%20&#1095;%206%20&#1091;&#1088;\&#1064;&#1085;&#1080;&#1090;&#1082;&#1077;%20&#1055;&#1086;&#1083;&#1077;&#1090;.mp3" TargetMode="Externa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7%20&#1082;&#1083;.%203%20&#1095;%206%20&#1091;&#1088;\&#1040;&#1083;&#1100;&#1092;&#1088;&#1077;&#1076;_&#1064;&#1085;&#1080;&#1090;&#1082;&#1077;_-_&#1057;&#1082;&#1072;&#1079;&#1082;&#1072;_&#1089;&#1090;&#1088;&#1072;&#1085;&#1089;&#1090;&#1074;&#1080;&#1081;.mp3" TargetMode="External"/><Relationship Id="rId6" Type="http://schemas.openxmlformats.org/officeDocument/2006/relationships/image" Target="../media/image4.png"/><Relationship Id="rId5" Type="http://schemas.microsoft.com/office/2007/relationships/media" Target="file:///C:\Users\DNS\Desktop\7%20&#1082;&#1083;.%203%20&#1095;%206%20&#1091;&#1088;\&#1040;&#1083;&#1100;&#1092;&#1088;&#1077;&#1076;_&#1064;&#1085;&#1080;&#1090;&#1082;&#1077;_-_&#1057;&#1082;&#1072;&#1079;&#1082;&#1072;_&#1089;&#1090;&#1088;&#1072;&#1085;&#1089;&#1090;&#1074;&#1080;&#1081;.mp3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7%20&#1082;&#1083;.%203%20&#1095;%206%20&#1091;&#1088;\07%20-%20&#1040;.%20&#1064;&#1085;&#1080;&#1090;&#1082;&#1077;%20-%20Concerto%20grosso%20&#8470;1%20-%20&#1056;&#1086;&#1085;&#1076;&#1086;.mp3" TargetMode="External"/><Relationship Id="rId5" Type="http://schemas.openxmlformats.org/officeDocument/2006/relationships/image" Target="../media/image4.png"/><Relationship Id="rId4" Type="http://schemas.microsoft.com/office/2007/relationships/media" Target="file:///C:\Users\DNS\Desktop\7%20&#1082;&#1083;.%203%20&#1095;%206%20&#1091;&#1088;\07%20-%20&#1040;.%20&#1064;&#1085;&#1080;&#1090;&#1082;&#1077;%20-%20Concerto%20grosso%20&#8470;1%20-%20&#1056;&#1086;&#1085;&#1076;&#1086;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836712"/>
            <a:ext cx="7718864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Циклические формы инструментальной музыки</a:t>
            </a:r>
            <a:endParaRPr lang="ru-RU" sz="36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780928"/>
            <a:ext cx="7718864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Концерт          Сюита                       Соната</a:t>
            </a:r>
            <a:endParaRPr lang="ru-RU" sz="3600" dirty="0"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</p:txBody>
      </p:sp>
      <p:pic>
        <p:nvPicPr>
          <p:cNvPr id="1026" name="Picture 2" descr="http://cs6029.userapi.com/u6453920/video/l_834c54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8982"/>
            <a:ext cx="3528392" cy="267652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zvestiaur.ru/upload/iblock/9c7/Konku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6649" y="3998981"/>
            <a:ext cx="3533775" cy="267652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672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assicnoty.ru/wp-content/gallery/shnitke-alfred/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204" y="360867"/>
            <a:ext cx="5686425" cy="60007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perspectiveRight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0152" y="1916832"/>
            <a:ext cx="3024336" cy="15696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+mj-lt"/>
              </a:rPr>
              <a:t>Альфред Шнитке</a:t>
            </a:r>
            <a:endParaRPr lang="ru-RU" sz="4800" dirty="0">
              <a:latin typeface="+mj-lt"/>
            </a:endParaRPr>
          </a:p>
        </p:txBody>
      </p:sp>
      <p:pic>
        <p:nvPicPr>
          <p:cNvPr id="3" name="Альфред_Шнитке_-_Сказка_странствий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056041" y="6039196"/>
            <a:ext cx="487363" cy="487363"/>
          </a:xfrm>
          <a:prstGeom prst="rect">
            <a:avLst/>
          </a:prstGeom>
        </p:spPr>
      </p:pic>
      <p:pic>
        <p:nvPicPr>
          <p:cNvPr id="5" name="Шнитке Полет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link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857884" y="600076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653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4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37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-fotki.yandex.ru/get/4413/85849547.5b/0_68121_14077ef8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5522"/>
            <a:ext cx="6163410" cy="6000750"/>
          </a:xfrm>
          <a:prstGeom prst="rect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6146272"/>
            <a:ext cx="6163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Huxley Titling" pitchFamily="2" charset="0"/>
                <a:ea typeface="Huxley Titling" pitchFamily="2" charset="0"/>
                <a:cs typeface="Huxley Titling" pitchFamily="2" charset="0"/>
              </a:rPr>
              <a:t>Музыка Шнитке</a:t>
            </a:r>
            <a:endParaRPr lang="ru-RU" sz="3200" dirty="0">
              <a:latin typeface="Huxley Titling" pitchFamily="2" charset="0"/>
              <a:ea typeface="Huxley Titling" pitchFamily="2" charset="0"/>
              <a:cs typeface="Huxley Tit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3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572428" cy="246221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Концерт -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итальянское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concherto-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согласие</a:t>
            </a:r>
            <a:endParaRPr lang="ru-RU" sz="1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латинское     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concherto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состязаюсь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Произведение, в основе которого лежит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контраст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звучания полного исполнительского состава и отдельных групп или солирующего инструмента.</a:t>
            </a:r>
          </a:p>
          <a:p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786190"/>
            <a:ext cx="8429684" cy="181588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Concherto grosso 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итальянское – большой концерт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Жанровая разновидность инструментального концерта , основанная на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чередовании и противопоставлении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состава исполнителей и группы солистов.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8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reenshots.etvnet.com/000/271/254/b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0650"/>
            <a:ext cx="7505700" cy="600075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reenshots.etvnet.com/000/271/254/b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505700" cy="600075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07 - А. Шнитке - Concerto grosso №1 - Рондо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363826" y="6165304"/>
            <a:ext cx="487363" cy="487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012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katremuzik.net/images/urun/20111224171037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0497" y="642918"/>
            <a:ext cx="4763503" cy="549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fallsrivermusic.com/images/NeoSet5755/Violin%20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6759"/>
            <a:ext cx="364890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art116.ru/sites/default/files/styles/large/public/1_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03386"/>
            <a:ext cx="4139952" cy="39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213285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ea typeface="MingLiU_HKSCS" pitchFamily="18" charset="-120"/>
                <a:cs typeface="Times New Roman" pitchFamily="18" charset="0"/>
              </a:rPr>
              <a:t>2 скрипки</a:t>
            </a:r>
            <a:endParaRPr lang="ru-RU" sz="2400" b="1" dirty="0">
              <a:latin typeface="Times New Roman" pitchFamily="18" charset="0"/>
              <a:ea typeface="MingLiU_HKSCS" pitchFamily="18" charset="-12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6139612"/>
            <a:ext cx="1830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виолончель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8458" y="6139612"/>
            <a:ext cx="1488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клавесин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6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807" y="482769"/>
            <a:ext cx="8208912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BOUTON International Symbols" pitchFamily="2" charset="0"/>
                <a:ea typeface="BOUTON International Symbols" pitchFamily="2" charset="0"/>
                <a:cs typeface="BOUTON International Symbols" pitchFamily="2" charset="0"/>
              </a:rPr>
              <a:t>Кончерто гроссо №1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BOUTON International Symbols" pitchFamily="2" charset="0"/>
              <a:ea typeface="BOUTON International Symbols" pitchFamily="2" charset="0"/>
              <a:cs typeface="BOUTON International Symbols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132856"/>
            <a:ext cx="7344816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BOUTON International Symbols" pitchFamily="2" charset="0"/>
                <a:cs typeface="Times New Roman" pitchFamily="18" charset="0"/>
              </a:rPr>
              <a:t>I. Прелюдия</a:t>
            </a:r>
          </a:p>
          <a:p>
            <a:pPr lvl="0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BOUTON International Symbols" pitchFamily="2" charset="0"/>
                <a:cs typeface="Times New Roman" pitchFamily="18" charset="0"/>
              </a:rPr>
              <a:t>II. Токката</a:t>
            </a:r>
          </a:p>
          <a:p>
            <a:pPr lvl="0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BOUTON International Symbols" pitchFamily="2" charset="0"/>
                <a:cs typeface="Times New Roman" pitchFamily="18" charset="0"/>
              </a:rPr>
              <a:t>III. Речитатив</a:t>
            </a:r>
          </a:p>
          <a:p>
            <a:pPr lvl="0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BOUTON International Symbols" pitchFamily="2" charset="0"/>
                <a:cs typeface="Times New Roman" pitchFamily="18" charset="0"/>
              </a:rPr>
              <a:t>IV. Каденция</a:t>
            </a:r>
          </a:p>
          <a:p>
            <a:pPr lvl="0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BOUTON International Symbols" pitchFamily="2" charset="0"/>
                <a:cs typeface="Times New Roman" pitchFamily="18" charset="0"/>
              </a:rPr>
              <a:t>V. Рондо</a:t>
            </a:r>
          </a:p>
          <a:p>
            <a:pPr lvl="0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BOUTON International Symbols" pitchFamily="2" charset="0"/>
                <a:cs typeface="Times New Roman" pitchFamily="18" charset="0"/>
              </a:rPr>
              <a:t>VI. Постлюдия</a:t>
            </a:r>
          </a:p>
        </p:txBody>
      </p:sp>
    </p:spTree>
    <p:extLst>
      <p:ext uri="{BB962C8B-B14F-4D97-AF65-F5344CB8AC3E}">
        <p14:creationId xmlns:p14="http://schemas.microsoft.com/office/powerpoint/2010/main" xmlns="" val="24356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196752"/>
            <a:ext cx="6408712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Рондо </a:t>
            </a:r>
            <a:endParaRPr lang="ru-RU" sz="5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780928"/>
            <a:ext cx="799288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- Б – А – С – А – Д – А……………А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005064"/>
            <a:ext cx="799288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– рефрен (главная тема)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Б, С, Д, ….эпизоды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3984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121</Words>
  <Application>Microsoft Office PowerPoint</Application>
  <PresentationFormat>Экран (4:3)</PresentationFormat>
  <Paragraphs>24</Paragraphs>
  <Slides>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Админ</cp:lastModifiedBy>
  <cp:revision>29</cp:revision>
  <dcterms:created xsi:type="dcterms:W3CDTF">2013-02-13T13:51:11Z</dcterms:created>
  <dcterms:modified xsi:type="dcterms:W3CDTF">2013-02-15T07:10:38Z</dcterms:modified>
</cp:coreProperties>
</file>