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1.wav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МУЗЫКАЛЬНЫЕ ИНСТРУМЕНТЫ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51357"/>
            <a:ext cx="3320279" cy="27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01357"/>
            <a:ext cx="2038471" cy="2038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873357"/>
            <a:ext cx="2585447" cy="172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6421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3346704" cy="63976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ДУДОЧКА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7" b="7008"/>
          <a:stretch/>
        </p:blipFill>
        <p:spPr>
          <a:xfrm>
            <a:off x="539552" y="1628800"/>
            <a:ext cx="3600000" cy="3214254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788024" y="836712"/>
            <a:ext cx="3346704" cy="63976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СЯКУХАТИ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4824"/>
            <a:ext cx="4309058" cy="2880000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3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99592" y="764704"/>
            <a:ext cx="3346704" cy="63976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БАРАБАН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4096429" cy="3420000"/>
          </a:xfrm>
          <a:ln w="38100">
            <a:solidFill>
              <a:schemeClr val="accent2">
                <a:lumMod val="50000"/>
              </a:schemeClr>
            </a:solidFill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220072" y="764704"/>
            <a:ext cx="3346704" cy="63976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КОЦУЗУМИ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2"/>
            <a:ext cx="3420000" cy="3420000"/>
          </a:xfrm>
          <a:ln w="38100">
            <a:solidFill>
              <a:schemeClr val="accent2">
                <a:lumMod val="50000"/>
              </a:schemeClr>
            </a:solidFill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7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КОТО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4847534" cy="3060000"/>
          </a:xfrm>
          <a:ln w="3810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652120" y="692696"/>
            <a:ext cx="3346704" cy="63976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БАЛАЛАЙКА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00808"/>
            <a:ext cx="2626293" cy="4140000"/>
          </a:xfrm>
          <a:ln w="38100"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8314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11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МУЗЫКАЛЬНЫЕ ИНСТРУМЕНТЫ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</dc:title>
  <dc:creator>User</dc:creator>
  <cp:lastModifiedBy>User</cp:lastModifiedBy>
  <cp:revision>12</cp:revision>
  <dcterms:created xsi:type="dcterms:W3CDTF">2013-10-19T06:32:15Z</dcterms:created>
  <dcterms:modified xsi:type="dcterms:W3CDTF">2013-10-22T04:55:23Z</dcterms:modified>
</cp:coreProperties>
</file>