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064833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ПРИРОДА РОССИИ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69609"/>
            <a:ext cx="5286812" cy="39600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410844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4"/>
          <a:stretch/>
        </p:blipFill>
        <p:spPr>
          <a:xfrm>
            <a:off x="0" y="0"/>
            <a:ext cx="9144000" cy="6876000"/>
          </a:xfrm>
        </p:spPr>
      </p:pic>
    </p:spTree>
    <p:extLst>
      <p:ext uri="{BB962C8B-B14F-4D97-AF65-F5344CB8AC3E}">
        <p14:creationId xmlns:p14="http://schemas.microsoft.com/office/powerpoint/2010/main" val="3379551331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2" t="262" r="-1597" b="-262"/>
          <a:stretch/>
        </p:blipFill>
        <p:spPr>
          <a:xfrm>
            <a:off x="0" y="9500"/>
            <a:ext cx="9434287" cy="6876000"/>
          </a:xfrm>
        </p:spPr>
      </p:pic>
    </p:spTree>
    <p:extLst>
      <p:ext uri="{BB962C8B-B14F-4D97-AF65-F5344CB8AC3E}">
        <p14:creationId xmlns:p14="http://schemas.microsoft.com/office/powerpoint/2010/main" val="320562891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t="1624" r="1224" b="452"/>
          <a:stretch/>
        </p:blipFill>
        <p:spPr>
          <a:xfrm>
            <a:off x="0" y="0"/>
            <a:ext cx="9337778" cy="6876000"/>
          </a:xfrm>
        </p:spPr>
      </p:pic>
    </p:spTree>
    <p:extLst>
      <p:ext uri="{BB962C8B-B14F-4D97-AF65-F5344CB8AC3E}">
        <p14:creationId xmlns:p14="http://schemas.microsoft.com/office/powerpoint/2010/main" val="3286540841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r="19270"/>
          <a:stretch/>
        </p:blipFill>
        <p:spPr>
          <a:xfrm>
            <a:off x="0" y="-31188"/>
            <a:ext cx="9240982" cy="6876000"/>
          </a:xfrm>
        </p:spPr>
      </p:pic>
    </p:spTree>
    <p:extLst>
      <p:ext uri="{BB962C8B-B14F-4D97-AF65-F5344CB8AC3E}">
        <p14:creationId xmlns:p14="http://schemas.microsoft.com/office/powerpoint/2010/main" val="3259243004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2" r="8573"/>
          <a:stretch/>
        </p:blipFill>
        <p:spPr>
          <a:xfrm>
            <a:off x="0" y="4755"/>
            <a:ext cx="9144000" cy="6876000"/>
          </a:xfrm>
        </p:spPr>
      </p:pic>
    </p:spTree>
    <p:extLst>
      <p:ext uri="{BB962C8B-B14F-4D97-AF65-F5344CB8AC3E}">
        <p14:creationId xmlns:p14="http://schemas.microsoft.com/office/powerpoint/2010/main" val="1264616543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" r="5181"/>
          <a:stretch/>
        </p:blipFill>
        <p:spPr>
          <a:xfrm>
            <a:off x="-26106" y="-18000"/>
            <a:ext cx="9185564" cy="6876000"/>
          </a:xfrm>
        </p:spPr>
      </p:pic>
    </p:spTree>
    <p:extLst>
      <p:ext uri="{BB962C8B-B14F-4D97-AF65-F5344CB8AC3E}">
        <p14:creationId xmlns:p14="http://schemas.microsoft.com/office/powerpoint/2010/main" val="3867075130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76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89</TotalTime>
  <Words>5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ПРИРОДА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2013-10-17T23:30:47Z</dcterms:created>
  <dcterms:modified xsi:type="dcterms:W3CDTF">2013-10-23T22:36:15Z</dcterms:modified>
</cp:coreProperties>
</file>