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E5790D-E61A-4FE7-922C-F92D8BB9CB47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2EF0DE-2891-4376-BB6E-ECA2E75BCC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sportal.ru/shiretorova-lyudmila-galsanovna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D%D0%BA%D0%BE%D0%BB%D0%BE%D0%B3%D0%B8%D1%8F%20%D0%B1%D0%B0%D0%B9%D0%BA%D0%B0%D0%BB%D0%B0&amp;uinfo=sw-1007-sh-659-fw-782-fh-453-pd-1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ozon.ru/context/detail/id/1324534/?partner=ffr" TargetMode="External"/><Relationship Id="rId4" Type="http://schemas.openxmlformats.org/officeDocument/2006/relationships/hyperlink" Target="http://images.yandex.ru/yandsearch?tex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511480" cy="1847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planet in our hands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Author</a:t>
            </a:r>
            <a:r>
              <a:rPr lang="en-US" sz="3600" dirty="0" smtClean="0"/>
              <a:t>: </a:t>
            </a:r>
            <a:r>
              <a:rPr lang="en-US" sz="3600" dirty="0" err="1" smtClean="0"/>
              <a:t>Shiretorova</a:t>
            </a:r>
            <a:r>
              <a:rPr lang="en-US" sz="3600" dirty="0" smtClean="0"/>
              <a:t> Lyudmila </a:t>
            </a:r>
            <a:r>
              <a:rPr lang="en-US" sz="3600" dirty="0" err="1" smtClean="0"/>
              <a:t>Galsanovna</a:t>
            </a:r>
            <a:r>
              <a:rPr lang="en-US" sz="3600" dirty="0" smtClean="0"/>
              <a:t> </a:t>
            </a:r>
            <a:r>
              <a:rPr lang="en-US" sz="2200" dirty="0" smtClean="0">
                <a:hlinkClick r:id="rId2"/>
              </a:rPr>
              <a:t>http://nsportal.ru/shiretorova-lyudmila-galsanovna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ru-RU" sz="2200" dirty="0"/>
          </a:p>
        </p:txBody>
      </p:sp>
      <p:pic>
        <p:nvPicPr>
          <p:cNvPr id="5" name="Рисунок 4" descr="environ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714488"/>
            <a:ext cx="507209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8470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Watch the video and answer the next question: </a:t>
            </a:r>
            <a:r>
              <a:rPr lang="en-US" dirty="0" smtClean="0"/>
              <a:t>Why is a deforestation really a problem?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Is a deforestation really a problem?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When will the rain forests vanish in the world?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How many hectares of forest are cleared annually?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What country has the world’s highest deforestation?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Mother Earth?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7"/>
            <a:ext cx="9114084" cy="59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2883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http://images.yandex.ru/yandsearch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55183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http://images.yandex.ru/yandsearch?text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en-US" dirty="0" smtClean="0"/>
              <a:t>М. З. </a:t>
            </a:r>
            <a:r>
              <a:rPr lang="en-US" dirty="0" err="1" smtClean="0"/>
              <a:t>Биболетова</a:t>
            </a:r>
            <a:r>
              <a:rPr lang="en-US" dirty="0" smtClean="0"/>
              <a:t>, Н. Н. </a:t>
            </a:r>
            <a:r>
              <a:rPr lang="en-US" dirty="0" err="1" smtClean="0"/>
              <a:t>Трубанева</a:t>
            </a:r>
            <a:r>
              <a:rPr lang="en-US" dirty="0" smtClean="0"/>
              <a:t> </a:t>
            </a:r>
            <a:r>
              <a:rPr lang="en-US" b="1" dirty="0" smtClean="0">
                <a:hlinkClick r:id="rId5"/>
              </a:rPr>
              <a:t>Enjoy English - 5. Student`s Book.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4bfbf_2769310e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1635" cy="3501008"/>
          </a:xfrm>
          <a:prstGeom prst="rect">
            <a:avLst/>
          </a:prstGeom>
        </p:spPr>
      </p:pic>
      <p:pic>
        <p:nvPicPr>
          <p:cNvPr id="4" name="Рисунок 3" descr="0_3f874_cf1180b7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9" y="-1"/>
            <a:ext cx="3059832" cy="2307113"/>
          </a:xfrm>
          <a:prstGeom prst="rect">
            <a:avLst/>
          </a:prstGeom>
        </p:spPr>
      </p:pic>
      <p:pic>
        <p:nvPicPr>
          <p:cNvPr id="5" name="Рисунок 4" descr="0_4c1c1_8ebe4e34_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3284984" cy="3284984"/>
          </a:xfrm>
          <a:prstGeom prst="rect">
            <a:avLst/>
          </a:prstGeom>
        </p:spPr>
      </p:pic>
      <p:pic>
        <p:nvPicPr>
          <p:cNvPr id="6" name="Рисунок 5" descr="0_5d1a4_b7e4a682_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0"/>
            <a:ext cx="2808312" cy="2791462"/>
          </a:xfrm>
          <a:prstGeom prst="rect">
            <a:avLst/>
          </a:prstGeom>
        </p:spPr>
      </p:pic>
      <p:pic>
        <p:nvPicPr>
          <p:cNvPr id="7" name="Рисунок 6" descr="0_45766_1bd44c8_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1658" y="2276872"/>
            <a:ext cx="3072342" cy="2304256"/>
          </a:xfrm>
          <a:prstGeom prst="rect">
            <a:avLst/>
          </a:prstGeom>
        </p:spPr>
      </p:pic>
      <p:pic>
        <p:nvPicPr>
          <p:cNvPr id="8" name="Рисунок 7" descr="0_4edac_142937da_L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551594"/>
            <a:ext cx="2808312" cy="2460082"/>
          </a:xfrm>
          <a:prstGeom prst="rect">
            <a:avLst/>
          </a:prstGeom>
        </p:spPr>
      </p:pic>
      <p:pic>
        <p:nvPicPr>
          <p:cNvPr id="9" name="Рисунок 8" descr="0_5b591_3d3103b8_-5-L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3732661"/>
            <a:ext cx="2987824" cy="3125339"/>
          </a:xfrm>
          <a:prstGeom prst="rect">
            <a:avLst/>
          </a:prstGeom>
        </p:spPr>
      </p:pic>
      <p:pic>
        <p:nvPicPr>
          <p:cNvPr id="10" name="Рисунок 9" descr="0_489ba_8f724c2_-1-L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81129" y="4635847"/>
            <a:ext cx="2962871" cy="222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Phonetic and vocabulary exercise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08721"/>
          <a:ext cx="9144000" cy="551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/>
                        <a:t>environment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 disappear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wildlife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</a:t>
                      </a:r>
                      <a:r>
                        <a:rPr lang="en-US" sz="1800" b="1" smtClean="0">
                          <a:solidFill>
                            <a:srgbClr val="0070C0"/>
                          </a:solidFill>
                        </a:rPr>
                        <a:t>cut down</a:t>
                      </a:r>
                      <a:endParaRPr lang="en-US" sz="1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the Earth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pollute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human beings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 destroy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waste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be out of danger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pollution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predict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disaster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protect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the future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to throw away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92632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52736"/>
          </a:xfrm>
        </p:spPr>
        <p:txBody>
          <a:bodyPr/>
          <a:lstStyle/>
          <a:p>
            <a:r>
              <a:rPr lang="en-US" dirty="0" smtClean="0"/>
              <a:t>          The Baikal is in danger</a:t>
            </a:r>
            <a:endParaRPr lang="ru-RU" dirty="0"/>
          </a:p>
        </p:txBody>
      </p:sp>
      <p:pic>
        <p:nvPicPr>
          <p:cNvPr id="3" name="Рисунок 2" descr="1282152316_b5f6c7ddb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40852"/>
            <a:ext cx="7889530" cy="591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213369698_7wonders_of_russia_baik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84633" cy="3066125"/>
          </a:xfrm>
          <a:prstGeom prst="rect">
            <a:avLst/>
          </a:prstGeom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2011" y="0"/>
            <a:ext cx="3761989" cy="2789502"/>
          </a:xfrm>
          <a:prstGeom prst="rect">
            <a:avLst/>
          </a:prstGeom>
        </p:spPr>
      </p:pic>
      <p:pic>
        <p:nvPicPr>
          <p:cNvPr id="6" name="Рисунок 5" descr="greenpeace.jpg"/>
          <p:cNvPicPr>
            <a:picLocks noChangeAspect="1"/>
          </p:cNvPicPr>
          <p:nvPr/>
        </p:nvPicPr>
        <p:blipFill>
          <a:blip r:embed="rId4" cstate="print"/>
          <a:srcRect t="8933" b="5315"/>
          <a:stretch>
            <a:fillRect/>
          </a:stretch>
        </p:blipFill>
        <p:spPr>
          <a:xfrm>
            <a:off x="2843808" y="0"/>
            <a:ext cx="3526005" cy="3049497"/>
          </a:xfrm>
          <a:prstGeom prst="rect">
            <a:avLst/>
          </a:prstGeom>
        </p:spPr>
      </p:pic>
      <p:pic>
        <p:nvPicPr>
          <p:cNvPr id="7" name="Рисунок 6" descr="11-2007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92327"/>
            <a:ext cx="9144000" cy="446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blue sky above  the Baikal</a:t>
            </a:r>
            <a:endParaRPr lang="ru-RU" dirty="0"/>
          </a:p>
        </p:txBody>
      </p:sp>
      <p:pic>
        <p:nvPicPr>
          <p:cNvPr id="3" name="Рисунок 2" descr="lfs4ae858023d5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36712"/>
            <a:ext cx="7999714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Environmental problems</a:t>
            </a:r>
            <a:endParaRPr lang="ru-RU" dirty="0"/>
          </a:p>
        </p:txBody>
      </p:sp>
      <p:pic>
        <p:nvPicPr>
          <p:cNvPr id="3" name="Рисунок 2" descr="environmental_probl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48409"/>
            <a:ext cx="6912768" cy="580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9675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Ecological problems</a:t>
            </a:r>
            <a:endParaRPr lang="ru-RU" sz="6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789040"/>
            <a:ext cx="244827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pollution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1340768"/>
            <a:ext cx="1368152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pollution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1340768"/>
            <a:ext cx="11521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Littering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1340768"/>
            <a:ext cx="12241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warming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1412776"/>
            <a:ext cx="1346448" cy="1202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Acid rains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3789040"/>
            <a:ext cx="2736304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Deforestation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3861048"/>
            <a:ext cx="213853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Disappearing of animals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Check your answers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Ex.6 p.41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Everest is the highest mountain in the world.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Australia is the smallest continent in the world.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Ottawa is the capital of Canada.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Atlantic Ocean washes North and South America.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Nile is the longest river in the world.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The Caspian Sea is the largest lake in the world.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Lake Baikal is the deepest lake in the world.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Russia is the largest country in the world.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Tokyo is the largest city in the world.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237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The planet in our hands Author: Shiretorova Lyudmila Galsanovna http://nsportal.ru/shiretorova-lyudmila-galsanovna </vt:lpstr>
      <vt:lpstr>Слайд 2</vt:lpstr>
      <vt:lpstr>Phonetic and vocabulary exercise</vt:lpstr>
      <vt:lpstr>          The Baikal is in danger</vt:lpstr>
      <vt:lpstr>Слайд 5</vt:lpstr>
      <vt:lpstr>The blue sky above  the Baikal</vt:lpstr>
      <vt:lpstr>Environmental problems</vt:lpstr>
      <vt:lpstr>Ecological problems</vt:lpstr>
      <vt:lpstr>         Check your answers</vt:lpstr>
      <vt:lpstr>Watch the video and answer the next question: Why is a deforestation really a problem?</vt:lpstr>
      <vt:lpstr>Why Mother Earth?</vt:lpstr>
      <vt:lpstr>Materials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The planet in our hands Author: Shiretorova Lyudmila Galsanovna http://nsportal.ru/shiretorova-lyudmila-galsanovna </dc:title>
  <dc:creator>Пользователь</dc:creator>
  <cp:lastModifiedBy>Пользователь</cp:lastModifiedBy>
  <cp:revision>22</cp:revision>
  <dcterms:created xsi:type="dcterms:W3CDTF">2013-05-09T23:50:59Z</dcterms:created>
  <dcterms:modified xsi:type="dcterms:W3CDTF">2013-05-10T05:48:48Z</dcterms:modified>
</cp:coreProperties>
</file>