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latin typeface="Copperplate Gothic Bold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Подали заявку</c:v>
                </c:pt>
                <c:pt idx="1">
                  <c:v>Приступили к заданию I этапа</c:v>
                </c:pt>
                <c:pt idx="2">
                  <c:v>Приступили к заданию II этапа</c:v>
                </c:pt>
                <c:pt idx="3">
                  <c:v>Приступили к заданию III этапа</c:v>
                </c:pt>
                <c:pt idx="4">
                  <c:v>Дошли до финала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</c:v>
                </c:pt>
                <c:pt idx="1">
                  <c:v>80</c:v>
                </c:pt>
                <c:pt idx="2">
                  <c:v>72</c:v>
                </c:pt>
                <c:pt idx="3">
                  <c:v>67</c:v>
                </c:pt>
                <c:pt idx="4">
                  <c:v>62</c:v>
                </c:pt>
              </c:numCache>
            </c:numRef>
          </c:val>
        </c:ser>
        <c:shape val="cylinder"/>
        <c:axId val="91280896"/>
        <c:axId val="91280512"/>
        <c:axId val="0"/>
      </c:bar3DChart>
      <c:catAx>
        <c:axId val="91280896"/>
        <c:scaling>
          <c:orientation val="minMax"/>
        </c:scaling>
        <c:axPos val="b"/>
        <c:tickLblPos val="nextTo"/>
        <c:crossAx val="91280512"/>
        <c:crosses val="autoZero"/>
        <c:auto val="1"/>
        <c:lblAlgn val="ctr"/>
        <c:lblOffset val="100"/>
      </c:catAx>
      <c:valAx>
        <c:axId val="91280512"/>
        <c:scaling>
          <c:orientation val="minMax"/>
        </c:scaling>
        <c:axPos val="l"/>
        <c:majorGridlines/>
        <c:numFmt formatCode="General" sourceLinked="1"/>
        <c:tickLblPos val="nextTo"/>
        <c:crossAx val="91280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участников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Называевский</c:v>
                </c:pt>
                <c:pt idx="1">
                  <c:v>г. Омск</c:v>
                </c:pt>
                <c:pt idx="2">
                  <c:v>Тарский</c:v>
                </c:pt>
                <c:pt idx="3">
                  <c:v>Москаленский</c:v>
                </c:pt>
                <c:pt idx="4">
                  <c:v>Усть-Ишимский</c:v>
                </c:pt>
                <c:pt idx="5">
                  <c:v>Нижнеомский</c:v>
                </c:pt>
                <c:pt idx="6">
                  <c:v>Крутинский</c:v>
                </c:pt>
                <c:pt idx="7">
                  <c:v>Полтавский</c:v>
                </c:pt>
                <c:pt idx="8">
                  <c:v>Нововаршавский</c:v>
                </c:pt>
                <c:pt idx="9">
                  <c:v>Горьковский</c:v>
                </c:pt>
                <c:pt idx="10">
                  <c:v>г.Степногорск</c:v>
                </c:pt>
                <c:pt idx="11">
                  <c:v>Таврический</c:v>
                </c:pt>
                <c:pt idx="12">
                  <c:v>Черлакский</c:v>
                </c:pt>
                <c:pt idx="13">
                  <c:v>Оконешниковский</c:v>
                </c:pt>
                <c:pt idx="14">
                  <c:v>Исилькульский</c:v>
                </c:pt>
                <c:pt idx="15">
                  <c:v>Седельниковский</c:v>
                </c:pt>
                <c:pt idx="16">
                  <c:v>Тевризский</c:v>
                </c:pt>
                <c:pt idx="17">
                  <c:v>Колосовский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12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Победителей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Называевский</c:v>
                </c:pt>
                <c:pt idx="1">
                  <c:v>г. Омск</c:v>
                </c:pt>
                <c:pt idx="2">
                  <c:v>Тарский</c:v>
                </c:pt>
                <c:pt idx="3">
                  <c:v>Москаленский</c:v>
                </c:pt>
                <c:pt idx="4">
                  <c:v>Усть-Ишимский</c:v>
                </c:pt>
                <c:pt idx="5">
                  <c:v>Нижнеомский</c:v>
                </c:pt>
                <c:pt idx="6">
                  <c:v>Крутинский</c:v>
                </c:pt>
                <c:pt idx="7">
                  <c:v>Полтавский</c:v>
                </c:pt>
                <c:pt idx="8">
                  <c:v>Нововаршавский</c:v>
                </c:pt>
                <c:pt idx="9">
                  <c:v>Горьковский</c:v>
                </c:pt>
                <c:pt idx="10">
                  <c:v>г.Степногорск</c:v>
                </c:pt>
                <c:pt idx="11">
                  <c:v>Таврический</c:v>
                </c:pt>
                <c:pt idx="12">
                  <c:v>Черлакский</c:v>
                </c:pt>
                <c:pt idx="13">
                  <c:v>Оконешниковский</c:v>
                </c:pt>
                <c:pt idx="14">
                  <c:v>Исилькульский</c:v>
                </c:pt>
                <c:pt idx="15">
                  <c:v>Седельниковский</c:v>
                </c:pt>
                <c:pt idx="16">
                  <c:v>Тевризский</c:v>
                </c:pt>
                <c:pt idx="17">
                  <c:v>Колосовский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Призёров II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Называевский</c:v>
                </c:pt>
                <c:pt idx="1">
                  <c:v>г. Омск</c:v>
                </c:pt>
                <c:pt idx="2">
                  <c:v>Тарский</c:v>
                </c:pt>
                <c:pt idx="3">
                  <c:v>Москаленский</c:v>
                </c:pt>
                <c:pt idx="4">
                  <c:v>Усть-Ишимский</c:v>
                </c:pt>
                <c:pt idx="5">
                  <c:v>Нижнеомский</c:v>
                </c:pt>
                <c:pt idx="6">
                  <c:v>Крутинский</c:v>
                </c:pt>
                <c:pt idx="7">
                  <c:v>Полтавский</c:v>
                </c:pt>
                <c:pt idx="8">
                  <c:v>Нововаршавский</c:v>
                </c:pt>
                <c:pt idx="9">
                  <c:v>Горьковский</c:v>
                </c:pt>
                <c:pt idx="10">
                  <c:v>г.Степногорск</c:v>
                </c:pt>
                <c:pt idx="11">
                  <c:v>Таврический</c:v>
                </c:pt>
                <c:pt idx="12">
                  <c:v>Черлакский</c:v>
                </c:pt>
                <c:pt idx="13">
                  <c:v>Оконешниковский</c:v>
                </c:pt>
                <c:pt idx="14">
                  <c:v>Исилькульский</c:v>
                </c:pt>
                <c:pt idx="15">
                  <c:v>Седельниковский</c:v>
                </c:pt>
                <c:pt idx="16">
                  <c:v>Тевризский</c:v>
                </c:pt>
                <c:pt idx="17">
                  <c:v>Колосовский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Призёров III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Называевский</c:v>
                </c:pt>
                <c:pt idx="1">
                  <c:v>г. Омск</c:v>
                </c:pt>
                <c:pt idx="2">
                  <c:v>Тарский</c:v>
                </c:pt>
                <c:pt idx="3">
                  <c:v>Москаленский</c:v>
                </c:pt>
                <c:pt idx="4">
                  <c:v>Усть-Ишимский</c:v>
                </c:pt>
                <c:pt idx="5">
                  <c:v>Нижнеомский</c:v>
                </c:pt>
                <c:pt idx="6">
                  <c:v>Крутинский</c:v>
                </c:pt>
                <c:pt idx="7">
                  <c:v>Полтавский</c:v>
                </c:pt>
                <c:pt idx="8">
                  <c:v>Нововаршавский</c:v>
                </c:pt>
                <c:pt idx="9">
                  <c:v>Горьковский</c:v>
                </c:pt>
                <c:pt idx="10">
                  <c:v>г.Степногорск</c:v>
                </c:pt>
                <c:pt idx="11">
                  <c:v>Таврический</c:v>
                </c:pt>
                <c:pt idx="12">
                  <c:v>Черлакский</c:v>
                </c:pt>
                <c:pt idx="13">
                  <c:v>Оконешниковский</c:v>
                </c:pt>
                <c:pt idx="14">
                  <c:v>Исилькульский</c:v>
                </c:pt>
                <c:pt idx="15">
                  <c:v>Седельниковский</c:v>
                </c:pt>
                <c:pt idx="16">
                  <c:v>Тевризский</c:v>
                </c:pt>
                <c:pt idx="17">
                  <c:v>Колосовский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Лауреатов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Называевский</c:v>
                </c:pt>
                <c:pt idx="1">
                  <c:v>г. Омск</c:v>
                </c:pt>
                <c:pt idx="2">
                  <c:v>Тарский</c:v>
                </c:pt>
                <c:pt idx="3">
                  <c:v>Москаленский</c:v>
                </c:pt>
                <c:pt idx="4">
                  <c:v>Усть-Ишимский</c:v>
                </c:pt>
                <c:pt idx="5">
                  <c:v>Нижнеомский</c:v>
                </c:pt>
                <c:pt idx="6">
                  <c:v>Крутинский</c:v>
                </c:pt>
                <c:pt idx="7">
                  <c:v>Полтавский</c:v>
                </c:pt>
                <c:pt idx="8">
                  <c:v>Нововаршавский</c:v>
                </c:pt>
                <c:pt idx="9">
                  <c:v>Горьковский</c:v>
                </c:pt>
                <c:pt idx="10">
                  <c:v>г.Степногорск</c:v>
                </c:pt>
                <c:pt idx="11">
                  <c:v>Таврический</c:v>
                </c:pt>
                <c:pt idx="12">
                  <c:v>Черлакский</c:v>
                </c:pt>
                <c:pt idx="13">
                  <c:v>Оконешниковский</c:v>
                </c:pt>
                <c:pt idx="14">
                  <c:v>Исилькульский</c:v>
                </c:pt>
                <c:pt idx="15">
                  <c:v>Седельниковский</c:v>
                </c:pt>
                <c:pt idx="16">
                  <c:v>Тевризский</c:v>
                </c:pt>
                <c:pt idx="17">
                  <c:v>Колосовский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Участников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Называевский</c:v>
                </c:pt>
                <c:pt idx="1">
                  <c:v>г. Омск</c:v>
                </c:pt>
                <c:pt idx="2">
                  <c:v>Тарский</c:v>
                </c:pt>
                <c:pt idx="3">
                  <c:v>Москаленский</c:v>
                </c:pt>
                <c:pt idx="4">
                  <c:v>Усть-Ишимский</c:v>
                </c:pt>
                <c:pt idx="5">
                  <c:v>Нижнеомский</c:v>
                </c:pt>
                <c:pt idx="6">
                  <c:v>Крутинский</c:v>
                </c:pt>
                <c:pt idx="7">
                  <c:v>Полтавский</c:v>
                </c:pt>
                <c:pt idx="8">
                  <c:v>Нововаршавский</c:v>
                </c:pt>
                <c:pt idx="9">
                  <c:v>Горьковский</c:v>
                </c:pt>
                <c:pt idx="10">
                  <c:v>г.Степногорск</c:v>
                </c:pt>
                <c:pt idx="11">
                  <c:v>Таврический</c:v>
                </c:pt>
                <c:pt idx="12">
                  <c:v>Черлакский</c:v>
                </c:pt>
                <c:pt idx="13">
                  <c:v>Оконешниковский</c:v>
                </c:pt>
                <c:pt idx="14">
                  <c:v>Исилькульский</c:v>
                </c:pt>
                <c:pt idx="15">
                  <c:v>Седельниковский</c:v>
                </c:pt>
                <c:pt idx="16">
                  <c:v>Тевризский</c:v>
                </c:pt>
                <c:pt idx="17">
                  <c:v>Колосовский</c:v>
                </c:pt>
              </c:strCache>
            </c:strRef>
          </c:cat>
          <c:val>
            <c:numRef>
              <c:f>Лист1!$G$2:$G$19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axId val="121924608"/>
        <c:axId val="121942784"/>
      </c:barChart>
      <c:catAx>
        <c:axId val="121924608"/>
        <c:scaling>
          <c:orientation val="minMax"/>
        </c:scaling>
        <c:axPos val="l"/>
        <c:tickLblPos val="nextTo"/>
        <c:crossAx val="121942784"/>
        <c:crosses val="autoZero"/>
        <c:auto val="1"/>
        <c:lblAlgn val="ctr"/>
        <c:lblOffset val="100"/>
      </c:catAx>
      <c:valAx>
        <c:axId val="121942784"/>
        <c:scaling>
          <c:orientation val="minMax"/>
        </c:scaling>
        <c:axPos val="b"/>
        <c:majorGridlines/>
        <c:numFmt formatCode="General" sourceLinked="1"/>
        <c:tickLblPos val="nextTo"/>
        <c:crossAx val="121924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340466122290319"/>
          <c:y val="0.17540608911468356"/>
          <c:w val="0.23948697385049111"/>
          <c:h val="0.3690709331222651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ТКП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Georgi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Победители</c:v>
                </c:pt>
                <c:pt idx="1">
                  <c:v>Призёры II степени</c:v>
                </c:pt>
                <c:pt idx="2">
                  <c:v>Призёры III степени</c:v>
                </c:pt>
                <c:pt idx="3">
                  <c:v>Лауреаты</c:v>
                </c:pt>
                <c:pt idx="4">
                  <c:v>Участники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3.2000000000000056E-2</c:v>
                </c:pt>
                <c:pt idx="1">
                  <c:v>0.11200000000000003</c:v>
                </c:pt>
                <c:pt idx="2">
                  <c:v>0.14500000000000021</c:v>
                </c:pt>
                <c:pt idx="3" formatCode="0%">
                  <c:v>0.29000000000000031</c:v>
                </c:pt>
                <c:pt idx="4" formatCode="0%">
                  <c:v>0.42000000000000032</c:v>
                </c:pt>
              </c:numCache>
            </c:numRef>
          </c:val>
        </c:ser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88900" y="69850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2" name="Group 201"/>
          <p:cNvGrpSpPr>
            <a:grpSpLocks/>
          </p:cNvGrpSpPr>
          <p:nvPr/>
        </p:nvGrpSpPr>
        <p:grpSpPr bwMode="auto">
          <a:xfrm>
            <a:off x="250825" y="260350"/>
            <a:ext cx="8642350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7" y="172"/>
                </a:cxn>
                <a:cxn ang="0">
                  <a:pos x="14" y="158"/>
                </a:cxn>
                <a:cxn ang="0">
                  <a:pos x="25" y="169"/>
                </a:cxn>
                <a:cxn ang="0">
                  <a:pos x="25" y="16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21" y="144"/>
                </a:cxn>
                <a:cxn ang="0">
                  <a:pos x="21" y="141"/>
                </a:cxn>
                <a:cxn ang="0">
                  <a:pos x="17" y="134"/>
                </a:cxn>
                <a:cxn ang="0">
                  <a:pos x="17" y="123"/>
                </a:cxn>
                <a:cxn ang="0">
                  <a:pos x="21" y="116"/>
                </a:cxn>
                <a:cxn ang="0">
                  <a:pos x="25" y="109"/>
                </a:cxn>
                <a:cxn ang="0">
                  <a:pos x="32" y="106"/>
                </a:cxn>
                <a:cxn ang="0">
                  <a:pos x="35" y="98"/>
                </a:cxn>
                <a:cxn ang="0">
                  <a:pos x="35" y="91"/>
                </a:cxn>
                <a:cxn ang="0">
                  <a:pos x="35" y="88"/>
                </a:cxn>
                <a:cxn ang="0">
                  <a:pos x="32" y="84"/>
                </a:cxn>
                <a:cxn ang="0">
                  <a:pos x="32" y="77"/>
                </a:cxn>
                <a:cxn ang="0">
                  <a:pos x="32" y="70"/>
                </a:cxn>
                <a:cxn ang="0">
                  <a:pos x="32" y="63"/>
                </a:cxn>
                <a:cxn ang="0">
                  <a:pos x="28" y="53"/>
                </a:cxn>
                <a:cxn ang="0">
                  <a:pos x="28" y="46"/>
                </a:cxn>
                <a:cxn ang="0">
                  <a:pos x="28" y="39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5" y="28"/>
                </a:cxn>
                <a:cxn ang="0">
                  <a:pos x="25" y="21"/>
                </a:cxn>
                <a:cxn ang="0">
                  <a:pos x="25" y="10"/>
                </a:cxn>
                <a:cxn ang="0">
                  <a:pos x="28" y="7"/>
                </a:cxn>
                <a:cxn ang="0">
                  <a:pos x="28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3" y="42"/>
                </a:cxn>
                <a:cxn ang="0">
                  <a:pos x="3" y="42"/>
                </a:cxn>
                <a:cxn ang="0">
                  <a:pos x="3" y="49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7" y="70"/>
                </a:cxn>
                <a:cxn ang="0">
                  <a:pos x="7" y="91"/>
                </a:cxn>
                <a:cxn ang="0">
                  <a:pos x="7" y="113"/>
                </a:cxn>
                <a:cxn ang="0">
                  <a:pos x="7" y="134"/>
                </a:cxn>
                <a:cxn ang="0">
                  <a:pos x="7" y="144"/>
                </a:cxn>
                <a:cxn ang="0">
                  <a:pos x="7" y="148"/>
                </a:cxn>
                <a:cxn ang="0">
                  <a:pos x="3" y="155"/>
                </a:cxn>
                <a:cxn ang="0">
                  <a:pos x="3" y="158"/>
                </a:cxn>
                <a:cxn ang="0">
                  <a:pos x="0" y="165"/>
                </a:cxn>
                <a:cxn ang="0">
                  <a:pos x="0" y="165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7" y="14"/>
                </a:cxn>
                <a:cxn ang="0">
                  <a:pos x="7" y="21"/>
                </a:cxn>
                <a:cxn ang="0">
                  <a:pos x="7" y="28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1" y="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7" y="25"/>
                </a:cxn>
                <a:cxn ang="0">
                  <a:pos x="7" y="32"/>
                </a:cxn>
                <a:cxn ang="0">
                  <a:pos x="3" y="35"/>
                </a:cxn>
                <a:cxn ang="0">
                  <a:pos x="3" y="39"/>
                </a:cxn>
                <a:cxn ang="0">
                  <a:pos x="3" y="42"/>
                </a:cxn>
                <a:cxn ang="0">
                  <a:pos x="0" y="46"/>
                </a:cxn>
                <a:cxn ang="0">
                  <a:pos x="3" y="39"/>
                </a:cxn>
                <a:cxn ang="0">
                  <a:pos x="3" y="32"/>
                </a:cxn>
                <a:cxn ang="0">
                  <a:pos x="7" y="28"/>
                </a:cxn>
                <a:cxn ang="0">
                  <a:pos x="7" y="25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10" y="11"/>
                </a:cxn>
                <a:cxn ang="0">
                  <a:pos x="3" y="0"/>
                </a:cxn>
                <a:cxn ang="0">
                  <a:pos x="10" y="7"/>
                </a:cxn>
                <a:cxn ang="0">
                  <a:pos x="10" y="11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4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0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"/>
                </a:cxn>
                <a:cxn ang="0">
                  <a:pos x="14" y="11"/>
                </a:cxn>
                <a:cxn ang="0">
                  <a:pos x="21" y="15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18" y="4"/>
                </a:cxn>
                <a:cxn ang="0">
                  <a:pos x="11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1" y="4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7" y="8"/>
                </a:cxn>
                <a:cxn ang="0">
                  <a:pos x="3" y="0"/>
                </a:cxn>
                <a:cxn ang="0">
                  <a:pos x="7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" y="15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10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0" y="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14" y="28"/>
                </a:cxn>
                <a:cxn ang="0">
                  <a:pos x="14" y="28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4" y="28"/>
                </a:cxn>
                <a:cxn ang="0">
                  <a:pos x="4" y="25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0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8" y="7"/>
                </a:cxn>
                <a:cxn ang="0">
                  <a:pos x="22" y="11"/>
                </a:cxn>
                <a:cxn ang="0">
                  <a:pos x="18" y="7"/>
                </a:cxn>
                <a:cxn ang="0">
                  <a:pos x="15" y="7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6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3" y="0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7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7"/>
                </a:cxn>
                <a:cxn ang="0">
                  <a:pos x="7" y="11"/>
                </a:cxn>
                <a:cxn ang="0">
                  <a:pos x="4" y="18"/>
                </a:cxn>
                <a:cxn ang="0">
                  <a:pos x="0" y="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" y="18"/>
                </a:cxn>
                <a:cxn ang="0">
                  <a:pos x="7" y="15"/>
                </a:cxn>
                <a:cxn ang="0">
                  <a:pos x="14" y="8"/>
                </a:cxn>
                <a:cxn ang="0">
                  <a:pos x="17" y="0"/>
                </a:cxn>
                <a:cxn ang="0">
                  <a:pos x="14" y="8"/>
                </a:cxn>
                <a:cxn ang="0">
                  <a:pos x="7" y="15"/>
                </a:cxn>
                <a:cxn ang="0">
                  <a:pos x="3" y="18"/>
                </a:cxn>
                <a:cxn ang="0">
                  <a:pos x="0" y="22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0" y="14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0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7" y="3"/>
                </a:cxn>
                <a:cxn ang="0">
                  <a:pos x="14" y="7"/>
                </a:cxn>
                <a:cxn ang="0">
                  <a:pos x="7" y="10"/>
                </a:cxn>
                <a:cxn ang="0">
                  <a:pos x="0" y="18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14" y="14"/>
                </a:cxn>
                <a:cxn ang="0">
                  <a:pos x="10" y="11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10" y="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14" y="0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8" y="3"/>
                </a:cxn>
                <a:cxn ang="0">
                  <a:pos x="0" y="0"/>
                </a:cxn>
                <a:cxn ang="0">
                  <a:pos x="28" y="3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0" y="0"/>
                </a:cxn>
                <a:cxn ang="0">
                  <a:pos x="63" y="0"/>
                </a:cxn>
                <a:cxn ang="0">
                  <a:pos x="56" y="0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10" y="18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32"/>
                </a:cxn>
                <a:cxn ang="0">
                  <a:pos x="10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0" y="18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0" y="2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7" y="14"/>
                </a:cxn>
                <a:cxn ang="0">
                  <a:pos x="3" y="21"/>
                </a:cxn>
                <a:cxn ang="0">
                  <a:pos x="3" y="25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8" y="4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4" y="42"/>
                </a:cxn>
                <a:cxn ang="0">
                  <a:pos x="7" y="49"/>
                </a:cxn>
                <a:cxn ang="0">
                  <a:pos x="4" y="4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11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4" y="11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8" y="3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4" y="3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8" y="7"/>
                </a:cxn>
                <a:cxn ang="0">
                  <a:pos x="25" y="11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1" y="7"/>
                </a:cxn>
                <a:cxn ang="0">
                  <a:pos x="7" y="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0" y="7"/>
                </a:cxn>
                <a:cxn ang="0">
                  <a:pos x="7" y="4"/>
                </a:cxn>
                <a:cxn ang="0">
                  <a:pos x="14" y="4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8" y="7"/>
                </a:cxn>
                <a:cxn ang="0">
                  <a:pos x="25" y="0"/>
                </a:cxn>
                <a:cxn ang="0">
                  <a:pos x="18" y="7"/>
                </a:cxn>
                <a:cxn ang="0">
                  <a:pos x="14" y="7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4" y="7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/>
              <a:ahLst/>
              <a:cxnLst>
                <a:cxn ang="0">
                  <a:pos x="28" y="43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9" y="29"/>
                </a:cxn>
                <a:cxn ang="0">
                  <a:pos x="46" y="25"/>
                </a:cxn>
                <a:cxn ang="0">
                  <a:pos x="53" y="22"/>
                </a:cxn>
                <a:cxn ang="0">
                  <a:pos x="57" y="15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7" y="11"/>
                </a:cxn>
                <a:cxn ang="0">
                  <a:pos x="71" y="11"/>
                </a:cxn>
                <a:cxn ang="0">
                  <a:pos x="74" y="11"/>
                </a:cxn>
                <a:cxn ang="0">
                  <a:pos x="78" y="11"/>
                </a:cxn>
                <a:cxn ang="0">
                  <a:pos x="88" y="11"/>
                </a:cxn>
                <a:cxn ang="0">
                  <a:pos x="95" y="11"/>
                </a:cxn>
                <a:cxn ang="0">
                  <a:pos x="106" y="11"/>
                </a:cxn>
                <a:cxn ang="0">
                  <a:pos x="117" y="8"/>
                </a:cxn>
                <a:cxn ang="0">
                  <a:pos x="127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127" y="0"/>
                </a:cxn>
                <a:cxn ang="0">
                  <a:pos x="120" y="8"/>
                </a:cxn>
                <a:cxn ang="0">
                  <a:pos x="106" y="11"/>
                </a:cxn>
                <a:cxn ang="0">
                  <a:pos x="95" y="15"/>
                </a:cxn>
                <a:cxn ang="0">
                  <a:pos x="88" y="11"/>
                </a:cxn>
                <a:cxn ang="0">
                  <a:pos x="81" y="11"/>
                </a:cxn>
                <a:cxn ang="0">
                  <a:pos x="78" y="11"/>
                </a:cxn>
                <a:cxn ang="0">
                  <a:pos x="71" y="11"/>
                </a:cxn>
                <a:cxn ang="0">
                  <a:pos x="67" y="11"/>
                </a:cxn>
                <a:cxn ang="0">
                  <a:pos x="64" y="11"/>
                </a:cxn>
                <a:cxn ang="0">
                  <a:pos x="60" y="8"/>
                </a:cxn>
                <a:cxn ang="0">
                  <a:pos x="57" y="15"/>
                </a:cxn>
                <a:cxn ang="0">
                  <a:pos x="53" y="22"/>
                </a:cxn>
                <a:cxn ang="0">
                  <a:pos x="46" y="29"/>
                </a:cxn>
                <a:cxn ang="0">
                  <a:pos x="39" y="32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28" y="43"/>
                </a:cxn>
                <a:cxn ang="0">
                  <a:pos x="11" y="46"/>
                </a:cxn>
                <a:cxn ang="0">
                  <a:pos x="11" y="67"/>
                </a:cxn>
                <a:cxn ang="0">
                  <a:pos x="0" y="85"/>
                </a:cxn>
                <a:cxn ang="0">
                  <a:pos x="0" y="82"/>
                </a:cxn>
                <a:cxn ang="0">
                  <a:pos x="11" y="64"/>
                </a:cxn>
                <a:cxn ang="0">
                  <a:pos x="11" y="43"/>
                </a:cxn>
                <a:cxn ang="0">
                  <a:pos x="21" y="43"/>
                </a:cxn>
                <a:cxn ang="0">
                  <a:pos x="28" y="43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3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24" y="0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8" y="25"/>
                </a:cxn>
                <a:cxn ang="0">
                  <a:pos x="18" y="29"/>
                </a:cxn>
                <a:cxn ang="0">
                  <a:pos x="14" y="25"/>
                </a:cxn>
                <a:cxn ang="0">
                  <a:pos x="11" y="18"/>
                </a:cxn>
                <a:cxn ang="0">
                  <a:pos x="7" y="15"/>
                </a:cxn>
                <a:cxn ang="0">
                  <a:pos x="3" y="11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11" y="0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7" y="14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4" y="7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3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18" y="35"/>
                </a:cxn>
                <a:cxn ang="0">
                  <a:pos x="25" y="31"/>
                </a:cxn>
                <a:cxn ang="0">
                  <a:pos x="35" y="28"/>
                </a:cxn>
                <a:cxn ang="0">
                  <a:pos x="42" y="21"/>
                </a:cxn>
                <a:cxn ang="0">
                  <a:pos x="49" y="10"/>
                </a:cxn>
                <a:cxn ang="0">
                  <a:pos x="53" y="0"/>
                </a:cxn>
                <a:cxn ang="0">
                  <a:pos x="49" y="10"/>
                </a:cxn>
                <a:cxn ang="0">
                  <a:pos x="42" y="21"/>
                </a:cxn>
                <a:cxn ang="0">
                  <a:pos x="35" y="28"/>
                </a:cxn>
                <a:cxn ang="0">
                  <a:pos x="25" y="31"/>
                </a:cxn>
                <a:cxn ang="0">
                  <a:pos x="18" y="35"/>
                </a:cxn>
                <a:cxn ang="0">
                  <a:pos x="7" y="38"/>
                </a:cxn>
                <a:cxn ang="0">
                  <a:pos x="4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4" y="42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10" y="46"/>
                </a:cxn>
                <a:cxn ang="0">
                  <a:pos x="10" y="42"/>
                </a:cxn>
                <a:cxn ang="0">
                  <a:pos x="14" y="39"/>
                </a:cxn>
                <a:cxn ang="0">
                  <a:pos x="21" y="32"/>
                </a:cxn>
                <a:cxn ang="0">
                  <a:pos x="24" y="25"/>
                </a:cxn>
                <a:cxn ang="0">
                  <a:pos x="28" y="21"/>
                </a:cxn>
                <a:cxn ang="0">
                  <a:pos x="31" y="18"/>
                </a:cxn>
                <a:cxn ang="0">
                  <a:pos x="38" y="18"/>
                </a:cxn>
                <a:cxn ang="0">
                  <a:pos x="56" y="10"/>
                </a:cxn>
                <a:cxn ang="0">
                  <a:pos x="77" y="3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7" y="3"/>
                </a:cxn>
                <a:cxn ang="0">
                  <a:pos x="59" y="10"/>
                </a:cxn>
                <a:cxn ang="0">
                  <a:pos x="42" y="14"/>
                </a:cxn>
                <a:cxn ang="0">
                  <a:pos x="35" y="18"/>
                </a:cxn>
                <a:cxn ang="0">
                  <a:pos x="31" y="21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7" y="39"/>
                </a:cxn>
                <a:cxn ang="0">
                  <a:pos x="14" y="42"/>
                </a:cxn>
                <a:cxn ang="0">
                  <a:pos x="10" y="46"/>
                </a:cxn>
                <a:cxn ang="0">
                  <a:pos x="7" y="49"/>
                </a:cxn>
                <a:cxn ang="0">
                  <a:pos x="7" y="49"/>
                </a:cxn>
                <a:cxn ang="0">
                  <a:pos x="7" y="53"/>
                </a:cxn>
                <a:cxn ang="0">
                  <a:pos x="3" y="5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7" y="49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7" y="10"/>
                </a:cxn>
                <a:cxn ang="0">
                  <a:pos x="11" y="18"/>
                </a:cxn>
                <a:cxn ang="0">
                  <a:pos x="14" y="21"/>
                </a:cxn>
                <a:cxn ang="0">
                  <a:pos x="18" y="25"/>
                </a:cxn>
                <a:cxn ang="0">
                  <a:pos x="14" y="21"/>
                </a:cxn>
                <a:cxn ang="0">
                  <a:pos x="11" y="18"/>
                </a:cxn>
                <a:cxn ang="0">
                  <a:pos x="7" y="1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/>
              <a:ahLst/>
              <a:cxnLst>
                <a:cxn ang="0">
                  <a:pos x="88" y="191"/>
                </a:cxn>
                <a:cxn ang="0">
                  <a:pos x="81" y="191"/>
                </a:cxn>
                <a:cxn ang="0">
                  <a:pos x="63" y="194"/>
                </a:cxn>
                <a:cxn ang="0">
                  <a:pos x="60" y="194"/>
                </a:cxn>
                <a:cxn ang="0">
                  <a:pos x="53" y="194"/>
                </a:cxn>
                <a:cxn ang="0">
                  <a:pos x="42" y="187"/>
                </a:cxn>
                <a:cxn ang="0">
                  <a:pos x="31" y="169"/>
                </a:cxn>
                <a:cxn ang="0">
                  <a:pos x="24" y="155"/>
                </a:cxn>
                <a:cxn ang="0">
                  <a:pos x="24" y="145"/>
                </a:cxn>
                <a:cxn ang="0">
                  <a:pos x="21" y="131"/>
                </a:cxn>
                <a:cxn ang="0">
                  <a:pos x="21" y="120"/>
                </a:cxn>
                <a:cxn ang="0">
                  <a:pos x="28" y="117"/>
                </a:cxn>
                <a:cxn ang="0">
                  <a:pos x="24" y="113"/>
                </a:cxn>
                <a:cxn ang="0">
                  <a:pos x="21" y="103"/>
                </a:cxn>
                <a:cxn ang="0">
                  <a:pos x="21" y="92"/>
                </a:cxn>
                <a:cxn ang="0">
                  <a:pos x="24" y="88"/>
                </a:cxn>
                <a:cxn ang="0">
                  <a:pos x="17" y="85"/>
                </a:cxn>
                <a:cxn ang="0">
                  <a:pos x="7" y="71"/>
                </a:cxn>
                <a:cxn ang="0">
                  <a:pos x="0" y="43"/>
                </a:cxn>
                <a:cxn ang="0">
                  <a:pos x="7" y="25"/>
                </a:cxn>
                <a:cxn ang="0">
                  <a:pos x="14" y="14"/>
                </a:cxn>
                <a:cxn ang="0">
                  <a:pos x="31" y="7"/>
                </a:cxn>
                <a:cxn ang="0">
                  <a:pos x="56" y="0"/>
                </a:cxn>
                <a:cxn ang="0">
                  <a:pos x="63" y="4"/>
                </a:cxn>
                <a:cxn ang="0">
                  <a:pos x="77" y="7"/>
                </a:cxn>
                <a:cxn ang="0">
                  <a:pos x="88" y="18"/>
                </a:cxn>
                <a:cxn ang="0">
                  <a:pos x="88" y="29"/>
                </a:cxn>
                <a:cxn ang="0">
                  <a:pos x="84" y="36"/>
                </a:cxn>
                <a:cxn ang="0">
                  <a:pos x="74" y="43"/>
                </a:cxn>
                <a:cxn ang="0">
                  <a:pos x="67" y="43"/>
                </a:cxn>
                <a:cxn ang="0">
                  <a:pos x="53" y="43"/>
                </a:cxn>
                <a:cxn ang="0">
                  <a:pos x="45" y="50"/>
                </a:cxn>
                <a:cxn ang="0">
                  <a:pos x="45" y="60"/>
                </a:cxn>
                <a:cxn ang="0">
                  <a:pos x="63" y="81"/>
                </a:cxn>
                <a:cxn ang="0">
                  <a:pos x="67" y="85"/>
                </a:cxn>
                <a:cxn ang="0">
                  <a:pos x="67" y="103"/>
                </a:cxn>
                <a:cxn ang="0">
                  <a:pos x="70" y="110"/>
                </a:cxn>
                <a:cxn ang="0">
                  <a:pos x="77" y="106"/>
                </a:cxn>
                <a:cxn ang="0">
                  <a:pos x="81" y="103"/>
                </a:cxn>
                <a:cxn ang="0">
                  <a:pos x="88" y="110"/>
                </a:cxn>
                <a:cxn ang="0">
                  <a:pos x="91" y="117"/>
                </a:cxn>
                <a:cxn ang="0">
                  <a:pos x="88" y="124"/>
                </a:cxn>
                <a:cxn ang="0">
                  <a:pos x="84" y="127"/>
                </a:cxn>
                <a:cxn ang="0">
                  <a:pos x="81" y="127"/>
                </a:cxn>
                <a:cxn ang="0">
                  <a:pos x="74" y="127"/>
                </a:cxn>
                <a:cxn ang="0">
                  <a:pos x="74" y="134"/>
                </a:cxn>
                <a:cxn ang="0">
                  <a:pos x="77" y="141"/>
                </a:cxn>
                <a:cxn ang="0">
                  <a:pos x="77" y="145"/>
                </a:cxn>
                <a:cxn ang="0">
                  <a:pos x="81" y="162"/>
                </a:cxn>
                <a:cxn ang="0">
                  <a:pos x="88" y="166"/>
                </a:cxn>
                <a:cxn ang="0">
                  <a:pos x="88" y="187"/>
                </a:cxn>
                <a:cxn ang="0">
                  <a:pos x="105" y="180"/>
                </a:cxn>
                <a:cxn ang="0">
                  <a:pos x="105" y="180"/>
                </a:cxn>
                <a:cxn ang="0">
                  <a:pos x="88" y="18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14" y="42"/>
                </a:cxn>
                <a:cxn ang="0">
                  <a:pos x="7" y="63"/>
                </a:cxn>
                <a:cxn ang="0">
                  <a:pos x="7" y="63"/>
                </a:cxn>
                <a:cxn ang="0">
                  <a:pos x="10" y="42"/>
                </a:cxn>
                <a:cxn ang="0">
                  <a:pos x="3" y="39"/>
                </a:cxn>
                <a:cxn ang="0">
                  <a:pos x="3" y="35"/>
                </a:cxn>
                <a:cxn ang="0">
                  <a:pos x="0" y="32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10" y="7"/>
                </a:cxn>
                <a:cxn ang="0">
                  <a:pos x="21" y="0"/>
                </a:cxn>
                <a:cxn ang="0">
                  <a:pos x="10" y="7"/>
                </a:cxn>
                <a:cxn ang="0">
                  <a:pos x="3" y="18"/>
                </a:cxn>
                <a:cxn ang="0">
                  <a:pos x="3" y="25"/>
                </a:cxn>
                <a:cxn ang="0">
                  <a:pos x="3" y="32"/>
                </a:cxn>
                <a:cxn ang="0">
                  <a:pos x="3" y="35"/>
                </a:cxn>
                <a:cxn ang="0">
                  <a:pos x="3" y="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17"/>
                </a:cxn>
                <a:cxn ang="0">
                  <a:pos x="7" y="14"/>
                </a:cxn>
                <a:cxn ang="0">
                  <a:pos x="10" y="7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10" y="10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15"/>
                </a:cxn>
                <a:cxn ang="0">
                  <a:pos x="14" y="1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7" y="11"/>
                </a:cxn>
                <a:cxn ang="0">
                  <a:pos x="17" y="15"/>
                </a:cxn>
                <a:cxn ang="0">
                  <a:pos x="21" y="18"/>
                </a:cxn>
                <a:cxn ang="0">
                  <a:pos x="17" y="18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7" y="7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7" y="21"/>
                </a:cxn>
                <a:cxn ang="0">
                  <a:pos x="7" y="28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/>
              <a:ahLst/>
              <a:cxnLst>
                <a:cxn ang="0">
                  <a:pos x="229" y="14"/>
                </a:cxn>
                <a:cxn ang="0">
                  <a:pos x="215" y="18"/>
                </a:cxn>
                <a:cxn ang="0">
                  <a:pos x="204" y="21"/>
                </a:cxn>
                <a:cxn ang="0">
                  <a:pos x="194" y="29"/>
                </a:cxn>
                <a:cxn ang="0">
                  <a:pos x="194" y="29"/>
                </a:cxn>
                <a:cxn ang="0">
                  <a:pos x="194" y="32"/>
                </a:cxn>
                <a:cxn ang="0">
                  <a:pos x="194" y="39"/>
                </a:cxn>
                <a:cxn ang="0">
                  <a:pos x="190" y="46"/>
                </a:cxn>
                <a:cxn ang="0">
                  <a:pos x="187" y="53"/>
                </a:cxn>
                <a:cxn ang="0">
                  <a:pos x="180" y="57"/>
                </a:cxn>
                <a:cxn ang="0">
                  <a:pos x="169" y="60"/>
                </a:cxn>
                <a:cxn ang="0">
                  <a:pos x="151" y="67"/>
                </a:cxn>
                <a:cxn ang="0">
                  <a:pos x="123" y="71"/>
                </a:cxn>
                <a:cxn ang="0">
                  <a:pos x="99" y="78"/>
                </a:cxn>
                <a:cxn ang="0">
                  <a:pos x="77" y="81"/>
                </a:cxn>
                <a:cxn ang="0">
                  <a:pos x="67" y="85"/>
                </a:cxn>
                <a:cxn ang="0">
                  <a:pos x="63" y="88"/>
                </a:cxn>
                <a:cxn ang="0">
                  <a:pos x="56" y="92"/>
                </a:cxn>
                <a:cxn ang="0">
                  <a:pos x="46" y="99"/>
                </a:cxn>
                <a:cxn ang="0">
                  <a:pos x="35" y="103"/>
                </a:cxn>
                <a:cxn ang="0">
                  <a:pos x="25" y="106"/>
                </a:cxn>
                <a:cxn ang="0">
                  <a:pos x="11" y="106"/>
                </a:cxn>
                <a:cxn ang="0">
                  <a:pos x="3" y="106"/>
                </a:cxn>
                <a:cxn ang="0">
                  <a:pos x="0" y="103"/>
                </a:cxn>
                <a:cxn ang="0">
                  <a:pos x="3" y="106"/>
                </a:cxn>
                <a:cxn ang="0">
                  <a:pos x="11" y="106"/>
                </a:cxn>
                <a:cxn ang="0">
                  <a:pos x="25" y="106"/>
                </a:cxn>
                <a:cxn ang="0">
                  <a:pos x="35" y="103"/>
                </a:cxn>
                <a:cxn ang="0">
                  <a:pos x="46" y="95"/>
                </a:cxn>
                <a:cxn ang="0">
                  <a:pos x="53" y="92"/>
                </a:cxn>
                <a:cxn ang="0">
                  <a:pos x="60" y="88"/>
                </a:cxn>
                <a:cxn ang="0">
                  <a:pos x="67" y="85"/>
                </a:cxn>
                <a:cxn ang="0">
                  <a:pos x="81" y="81"/>
                </a:cxn>
                <a:cxn ang="0">
                  <a:pos x="109" y="74"/>
                </a:cxn>
                <a:cxn ang="0">
                  <a:pos x="144" y="67"/>
                </a:cxn>
                <a:cxn ang="0">
                  <a:pos x="169" y="60"/>
                </a:cxn>
                <a:cxn ang="0">
                  <a:pos x="180" y="57"/>
                </a:cxn>
                <a:cxn ang="0">
                  <a:pos x="187" y="53"/>
                </a:cxn>
                <a:cxn ang="0">
                  <a:pos x="190" y="46"/>
                </a:cxn>
                <a:cxn ang="0">
                  <a:pos x="194" y="39"/>
                </a:cxn>
                <a:cxn ang="0">
                  <a:pos x="194" y="32"/>
                </a:cxn>
                <a:cxn ang="0">
                  <a:pos x="194" y="29"/>
                </a:cxn>
                <a:cxn ang="0">
                  <a:pos x="194" y="29"/>
                </a:cxn>
                <a:cxn ang="0">
                  <a:pos x="204" y="21"/>
                </a:cxn>
                <a:cxn ang="0">
                  <a:pos x="215" y="18"/>
                </a:cxn>
                <a:cxn ang="0">
                  <a:pos x="225" y="14"/>
                </a:cxn>
                <a:cxn ang="0">
                  <a:pos x="236" y="14"/>
                </a:cxn>
                <a:cxn ang="0">
                  <a:pos x="243" y="11"/>
                </a:cxn>
                <a:cxn ang="0">
                  <a:pos x="250" y="7"/>
                </a:cxn>
                <a:cxn ang="0">
                  <a:pos x="257" y="4"/>
                </a:cxn>
                <a:cxn ang="0">
                  <a:pos x="257" y="0"/>
                </a:cxn>
                <a:cxn ang="0">
                  <a:pos x="257" y="0"/>
                </a:cxn>
                <a:cxn ang="0">
                  <a:pos x="254" y="7"/>
                </a:cxn>
                <a:cxn ang="0">
                  <a:pos x="247" y="11"/>
                </a:cxn>
                <a:cxn ang="0">
                  <a:pos x="236" y="14"/>
                </a:cxn>
                <a:cxn ang="0">
                  <a:pos x="229" y="14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/>
              <a:ahLst/>
              <a:cxnLst>
                <a:cxn ang="0">
                  <a:pos x="102" y="110"/>
                </a:cxn>
                <a:cxn ang="0">
                  <a:pos x="98" y="103"/>
                </a:cxn>
                <a:cxn ang="0">
                  <a:pos x="91" y="96"/>
                </a:cxn>
                <a:cxn ang="0">
                  <a:pos x="88" y="96"/>
                </a:cxn>
                <a:cxn ang="0">
                  <a:pos x="81" y="96"/>
                </a:cxn>
                <a:cxn ang="0">
                  <a:pos x="77" y="96"/>
                </a:cxn>
                <a:cxn ang="0">
                  <a:pos x="74" y="96"/>
                </a:cxn>
                <a:cxn ang="0">
                  <a:pos x="70" y="96"/>
                </a:cxn>
                <a:cxn ang="0">
                  <a:pos x="70" y="89"/>
                </a:cxn>
                <a:cxn ang="0">
                  <a:pos x="67" y="78"/>
                </a:cxn>
                <a:cxn ang="0">
                  <a:pos x="60" y="71"/>
                </a:cxn>
                <a:cxn ang="0">
                  <a:pos x="56" y="64"/>
                </a:cxn>
                <a:cxn ang="0">
                  <a:pos x="49" y="57"/>
                </a:cxn>
                <a:cxn ang="0">
                  <a:pos x="46" y="53"/>
                </a:cxn>
                <a:cxn ang="0">
                  <a:pos x="42" y="53"/>
                </a:cxn>
                <a:cxn ang="0">
                  <a:pos x="39" y="43"/>
                </a:cxn>
                <a:cxn ang="0">
                  <a:pos x="39" y="32"/>
                </a:cxn>
                <a:cxn ang="0">
                  <a:pos x="35" y="25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28" y="11"/>
                </a:cxn>
                <a:cxn ang="0">
                  <a:pos x="21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1" y="4"/>
                </a:cxn>
                <a:cxn ang="0">
                  <a:pos x="28" y="11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35" y="25"/>
                </a:cxn>
                <a:cxn ang="0">
                  <a:pos x="39" y="32"/>
                </a:cxn>
                <a:cxn ang="0">
                  <a:pos x="42" y="43"/>
                </a:cxn>
                <a:cxn ang="0">
                  <a:pos x="42" y="53"/>
                </a:cxn>
                <a:cxn ang="0">
                  <a:pos x="46" y="53"/>
                </a:cxn>
                <a:cxn ang="0">
                  <a:pos x="49" y="57"/>
                </a:cxn>
                <a:cxn ang="0">
                  <a:pos x="56" y="64"/>
                </a:cxn>
                <a:cxn ang="0">
                  <a:pos x="60" y="71"/>
                </a:cxn>
                <a:cxn ang="0">
                  <a:pos x="67" y="78"/>
                </a:cxn>
                <a:cxn ang="0">
                  <a:pos x="70" y="89"/>
                </a:cxn>
                <a:cxn ang="0">
                  <a:pos x="74" y="96"/>
                </a:cxn>
                <a:cxn ang="0">
                  <a:pos x="74" y="96"/>
                </a:cxn>
                <a:cxn ang="0">
                  <a:pos x="77" y="96"/>
                </a:cxn>
                <a:cxn ang="0">
                  <a:pos x="81" y="96"/>
                </a:cxn>
                <a:cxn ang="0">
                  <a:pos x="88" y="96"/>
                </a:cxn>
                <a:cxn ang="0">
                  <a:pos x="95" y="96"/>
                </a:cxn>
                <a:cxn ang="0">
                  <a:pos x="98" y="103"/>
                </a:cxn>
                <a:cxn ang="0">
                  <a:pos x="102" y="110"/>
                </a:cxn>
                <a:cxn ang="0">
                  <a:pos x="105" y="110"/>
                </a:cxn>
                <a:cxn ang="0">
                  <a:pos x="105" y="113"/>
                </a:cxn>
                <a:cxn ang="0">
                  <a:pos x="105" y="117"/>
                </a:cxn>
                <a:cxn ang="0">
                  <a:pos x="109" y="120"/>
                </a:cxn>
                <a:cxn ang="0">
                  <a:pos x="116" y="120"/>
                </a:cxn>
                <a:cxn ang="0">
                  <a:pos x="123" y="117"/>
                </a:cxn>
                <a:cxn ang="0">
                  <a:pos x="130" y="113"/>
                </a:cxn>
                <a:cxn ang="0">
                  <a:pos x="130" y="113"/>
                </a:cxn>
                <a:cxn ang="0">
                  <a:pos x="130" y="113"/>
                </a:cxn>
                <a:cxn ang="0">
                  <a:pos x="123" y="120"/>
                </a:cxn>
                <a:cxn ang="0">
                  <a:pos x="116" y="120"/>
                </a:cxn>
                <a:cxn ang="0">
                  <a:pos x="109" y="120"/>
                </a:cxn>
                <a:cxn ang="0">
                  <a:pos x="105" y="117"/>
                </a:cxn>
                <a:cxn ang="0">
                  <a:pos x="105" y="113"/>
                </a:cxn>
                <a:cxn ang="0">
                  <a:pos x="102" y="110"/>
                </a:cxn>
                <a:cxn ang="0">
                  <a:pos x="102" y="110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8"/>
                </a:cxn>
                <a:cxn ang="0">
                  <a:pos x="10" y="25"/>
                </a:cxn>
                <a:cxn ang="0">
                  <a:pos x="14" y="28"/>
                </a:cxn>
                <a:cxn ang="0">
                  <a:pos x="17" y="32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7" y="39"/>
                </a:cxn>
                <a:cxn ang="0">
                  <a:pos x="17" y="42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28" y="46"/>
                </a:cxn>
                <a:cxn ang="0">
                  <a:pos x="35" y="42"/>
                </a:cxn>
                <a:cxn ang="0">
                  <a:pos x="35" y="39"/>
                </a:cxn>
                <a:cxn ang="0">
                  <a:pos x="39" y="32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5" y="18"/>
                </a:cxn>
                <a:cxn ang="0">
                  <a:pos x="39" y="14"/>
                </a:cxn>
                <a:cxn ang="0">
                  <a:pos x="35" y="14"/>
                </a:cxn>
                <a:cxn ang="0">
                  <a:pos x="32" y="10"/>
                </a:cxn>
                <a:cxn ang="0">
                  <a:pos x="28" y="7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/>
              <a:ahLst/>
              <a:cxnLst>
                <a:cxn ang="0">
                  <a:pos x="116" y="49"/>
                </a:cxn>
                <a:cxn ang="0">
                  <a:pos x="113" y="52"/>
                </a:cxn>
                <a:cxn ang="0">
                  <a:pos x="109" y="59"/>
                </a:cxn>
                <a:cxn ang="0">
                  <a:pos x="106" y="63"/>
                </a:cxn>
                <a:cxn ang="0">
                  <a:pos x="99" y="70"/>
                </a:cxn>
                <a:cxn ang="0">
                  <a:pos x="92" y="77"/>
                </a:cxn>
                <a:cxn ang="0">
                  <a:pos x="84" y="84"/>
                </a:cxn>
                <a:cxn ang="0">
                  <a:pos x="77" y="88"/>
                </a:cxn>
                <a:cxn ang="0">
                  <a:pos x="74" y="91"/>
                </a:cxn>
                <a:cxn ang="0">
                  <a:pos x="67" y="95"/>
                </a:cxn>
                <a:cxn ang="0">
                  <a:pos x="67" y="95"/>
                </a:cxn>
                <a:cxn ang="0">
                  <a:pos x="42" y="95"/>
                </a:cxn>
                <a:cxn ang="0">
                  <a:pos x="21" y="102"/>
                </a:cxn>
                <a:cxn ang="0">
                  <a:pos x="3" y="112"/>
                </a:cxn>
                <a:cxn ang="0">
                  <a:pos x="0" y="119"/>
                </a:cxn>
                <a:cxn ang="0">
                  <a:pos x="14" y="126"/>
                </a:cxn>
                <a:cxn ang="0">
                  <a:pos x="21" y="119"/>
                </a:cxn>
                <a:cxn ang="0">
                  <a:pos x="39" y="116"/>
                </a:cxn>
                <a:cxn ang="0">
                  <a:pos x="60" y="112"/>
                </a:cxn>
                <a:cxn ang="0">
                  <a:pos x="63" y="126"/>
                </a:cxn>
                <a:cxn ang="0">
                  <a:pos x="63" y="126"/>
                </a:cxn>
                <a:cxn ang="0">
                  <a:pos x="67" y="126"/>
                </a:cxn>
                <a:cxn ang="0">
                  <a:pos x="70" y="130"/>
                </a:cxn>
                <a:cxn ang="0">
                  <a:pos x="77" y="126"/>
                </a:cxn>
                <a:cxn ang="0">
                  <a:pos x="81" y="123"/>
                </a:cxn>
                <a:cxn ang="0">
                  <a:pos x="84" y="119"/>
                </a:cxn>
                <a:cxn ang="0">
                  <a:pos x="88" y="116"/>
                </a:cxn>
                <a:cxn ang="0">
                  <a:pos x="88" y="116"/>
                </a:cxn>
                <a:cxn ang="0">
                  <a:pos x="106" y="112"/>
                </a:cxn>
                <a:cxn ang="0">
                  <a:pos x="106" y="112"/>
                </a:cxn>
                <a:cxn ang="0">
                  <a:pos x="109" y="109"/>
                </a:cxn>
                <a:cxn ang="0">
                  <a:pos x="116" y="105"/>
                </a:cxn>
                <a:cxn ang="0">
                  <a:pos x="123" y="98"/>
                </a:cxn>
                <a:cxn ang="0">
                  <a:pos x="127" y="95"/>
                </a:cxn>
                <a:cxn ang="0">
                  <a:pos x="130" y="91"/>
                </a:cxn>
                <a:cxn ang="0">
                  <a:pos x="134" y="88"/>
                </a:cxn>
                <a:cxn ang="0">
                  <a:pos x="137" y="84"/>
                </a:cxn>
                <a:cxn ang="0">
                  <a:pos x="141" y="77"/>
                </a:cxn>
                <a:cxn ang="0">
                  <a:pos x="144" y="70"/>
                </a:cxn>
                <a:cxn ang="0">
                  <a:pos x="144" y="63"/>
                </a:cxn>
                <a:cxn ang="0">
                  <a:pos x="144" y="59"/>
                </a:cxn>
                <a:cxn ang="0">
                  <a:pos x="144" y="52"/>
                </a:cxn>
                <a:cxn ang="0">
                  <a:pos x="144" y="49"/>
                </a:cxn>
                <a:cxn ang="0">
                  <a:pos x="144" y="45"/>
                </a:cxn>
                <a:cxn ang="0">
                  <a:pos x="144" y="45"/>
                </a:cxn>
                <a:cxn ang="0">
                  <a:pos x="148" y="42"/>
                </a:cxn>
                <a:cxn ang="0">
                  <a:pos x="148" y="38"/>
                </a:cxn>
                <a:cxn ang="0">
                  <a:pos x="151" y="31"/>
                </a:cxn>
                <a:cxn ang="0">
                  <a:pos x="151" y="24"/>
                </a:cxn>
                <a:cxn ang="0">
                  <a:pos x="151" y="17"/>
                </a:cxn>
                <a:cxn ang="0">
                  <a:pos x="148" y="10"/>
                </a:cxn>
                <a:cxn ang="0">
                  <a:pos x="148" y="3"/>
                </a:cxn>
                <a:cxn ang="0">
                  <a:pos x="148" y="0"/>
                </a:cxn>
                <a:cxn ang="0">
                  <a:pos x="144" y="0"/>
                </a:cxn>
                <a:cxn ang="0">
                  <a:pos x="137" y="3"/>
                </a:cxn>
                <a:cxn ang="0">
                  <a:pos x="130" y="7"/>
                </a:cxn>
                <a:cxn ang="0">
                  <a:pos x="127" y="10"/>
                </a:cxn>
                <a:cxn ang="0">
                  <a:pos x="120" y="21"/>
                </a:cxn>
                <a:cxn ang="0">
                  <a:pos x="120" y="31"/>
                </a:cxn>
                <a:cxn ang="0">
                  <a:pos x="120" y="38"/>
                </a:cxn>
                <a:cxn ang="0">
                  <a:pos x="116" y="45"/>
                </a:cxn>
                <a:cxn ang="0">
                  <a:pos x="116" y="49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7"/>
                </a:cxn>
                <a:cxn ang="0">
                  <a:pos x="21" y="10"/>
                </a:cxn>
                <a:cxn ang="0">
                  <a:pos x="28" y="3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11" y="60"/>
                </a:cxn>
                <a:cxn ang="0">
                  <a:pos x="18" y="60"/>
                </a:cxn>
                <a:cxn ang="0">
                  <a:pos x="25" y="60"/>
                </a:cxn>
                <a:cxn ang="0">
                  <a:pos x="32" y="60"/>
                </a:cxn>
                <a:cxn ang="0">
                  <a:pos x="35" y="60"/>
                </a:cxn>
                <a:cxn ang="0">
                  <a:pos x="42" y="63"/>
                </a:cxn>
                <a:cxn ang="0">
                  <a:pos x="50" y="63"/>
                </a:cxn>
                <a:cxn ang="0">
                  <a:pos x="53" y="60"/>
                </a:cxn>
                <a:cxn ang="0">
                  <a:pos x="53" y="56"/>
                </a:cxn>
                <a:cxn ang="0">
                  <a:pos x="57" y="53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67" y="46"/>
                </a:cxn>
                <a:cxn ang="0">
                  <a:pos x="74" y="42"/>
                </a:cxn>
                <a:cxn ang="0">
                  <a:pos x="78" y="39"/>
                </a:cxn>
                <a:cxn ang="0">
                  <a:pos x="81" y="35"/>
                </a:cxn>
                <a:cxn ang="0">
                  <a:pos x="81" y="35"/>
                </a:cxn>
                <a:cxn ang="0">
                  <a:pos x="81" y="32"/>
                </a:cxn>
                <a:cxn ang="0">
                  <a:pos x="81" y="32"/>
                </a:cxn>
                <a:cxn ang="0">
                  <a:pos x="81" y="25"/>
                </a:cxn>
                <a:cxn ang="0">
                  <a:pos x="81" y="25"/>
                </a:cxn>
                <a:cxn ang="0">
                  <a:pos x="81" y="21"/>
                </a:cxn>
                <a:cxn ang="0">
                  <a:pos x="74" y="25"/>
                </a:cxn>
                <a:cxn ang="0">
                  <a:pos x="71" y="28"/>
                </a:cxn>
                <a:cxn ang="0">
                  <a:pos x="67" y="28"/>
                </a:cxn>
                <a:cxn ang="0">
                  <a:pos x="64" y="28"/>
                </a:cxn>
                <a:cxn ang="0">
                  <a:pos x="60" y="25"/>
                </a:cxn>
                <a:cxn ang="0">
                  <a:pos x="53" y="21"/>
                </a:cxn>
                <a:cxn ang="0">
                  <a:pos x="46" y="18"/>
                </a:cxn>
                <a:cxn ang="0">
                  <a:pos x="42" y="14"/>
                </a:cxn>
                <a:cxn ang="0">
                  <a:pos x="39" y="7"/>
                </a:cxn>
                <a:cxn ang="0">
                  <a:pos x="39" y="7"/>
                </a:cxn>
                <a:cxn ang="0">
                  <a:pos x="35" y="4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5" y="4"/>
                </a:cxn>
                <a:cxn ang="0">
                  <a:pos x="25" y="14"/>
                </a:cxn>
                <a:cxn ang="0">
                  <a:pos x="21" y="21"/>
                </a:cxn>
                <a:cxn ang="0">
                  <a:pos x="21" y="28"/>
                </a:cxn>
                <a:cxn ang="0">
                  <a:pos x="18" y="32"/>
                </a:cxn>
                <a:cxn ang="0">
                  <a:pos x="14" y="39"/>
                </a:cxn>
                <a:cxn ang="0">
                  <a:pos x="11" y="46"/>
                </a:cxn>
                <a:cxn ang="0">
                  <a:pos x="7" y="49"/>
                </a:cxn>
                <a:cxn ang="0">
                  <a:pos x="4" y="53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4" y="7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1" y="4"/>
                </a:cxn>
                <a:cxn ang="0">
                  <a:pos x="28" y="4"/>
                </a:cxn>
                <a:cxn ang="0">
                  <a:pos x="21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21" y="14"/>
                </a:cxn>
                <a:cxn ang="0">
                  <a:pos x="21" y="18"/>
                </a:cxn>
                <a:cxn ang="0">
                  <a:pos x="24" y="18"/>
                </a:cxn>
                <a:cxn ang="0">
                  <a:pos x="24" y="22"/>
                </a:cxn>
                <a:cxn ang="0">
                  <a:pos x="28" y="25"/>
                </a:cxn>
                <a:cxn ang="0">
                  <a:pos x="31" y="22"/>
                </a:cxn>
                <a:cxn ang="0">
                  <a:pos x="38" y="22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8" y="0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14" y="39"/>
                </a:cxn>
                <a:cxn ang="0">
                  <a:pos x="14" y="39"/>
                </a:cxn>
                <a:cxn ang="0">
                  <a:pos x="17" y="35"/>
                </a:cxn>
                <a:cxn ang="0">
                  <a:pos x="21" y="35"/>
                </a:cxn>
                <a:cxn ang="0">
                  <a:pos x="21" y="21"/>
                </a:cxn>
                <a:cxn ang="0">
                  <a:pos x="17" y="21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7" y="4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42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/>
              <a:ahLst/>
              <a:cxnLst>
                <a:cxn ang="0">
                  <a:pos x="7" y="24"/>
                </a:cxn>
                <a:cxn ang="0">
                  <a:pos x="14" y="32"/>
                </a:cxn>
                <a:cxn ang="0">
                  <a:pos x="14" y="28"/>
                </a:cxn>
                <a:cxn ang="0">
                  <a:pos x="14" y="24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4" y="7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7"/>
                </a:cxn>
                <a:cxn ang="0">
                  <a:pos x="4" y="21"/>
                </a:cxn>
                <a:cxn ang="0">
                  <a:pos x="7" y="24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14" y="71"/>
                </a:cxn>
                <a:cxn ang="0">
                  <a:pos x="14" y="78"/>
                </a:cxn>
                <a:cxn ang="0">
                  <a:pos x="14" y="85"/>
                </a:cxn>
                <a:cxn ang="0">
                  <a:pos x="14" y="88"/>
                </a:cxn>
                <a:cxn ang="0">
                  <a:pos x="28" y="92"/>
                </a:cxn>
                <a:cxn ang="0">
                  <a:pos x="35" y="88"/>
                </a:cxn>
                <a:cxn ang="0">
                  <a:pos x="53" y="81"/>
                </a:cxn>
                <a:cxn ang="0">
                  <a:pos x="67" y="74"/>
                </a:cxn>
                <a:cxn ang="0">
                  <a:pos x="74" y="60"/>
                </a:cxn>
                <a:cxn ang="0">
                  <a:pos x="70" y="53"/>
                </a:cxn>
                <a:cxn ang="0">
                  <a:pos x="67" y="42"/>
                </a:cxn>
                <a:cxn ang="0">
                  <a:pos x="63" y="35"/>
                </a:cxn>
                <a:cxn ang="0">
                  <a:pos x="60" y="35"/>
                </a:cxn>
                <a:cxn ang="0">
                  <a:pos x="67" y="35"/>
                </a:cxn>
                <a:cxn ang="0">
                  <a:pos x="74" y="32"/>
                </a:cxn>
                <a:cxn ang="0">
                  <a:pos x="77" y="25"/>
                </a:cxn>
                <a:cxn ang="0">
                  <a:pos x="77" y="14"/>
                </a:cxn>
                <a:cxn ang="0">
                  <a:pos x="74" y="7"/>
                </a:cxn>
                <a:cxn ang="0">
                  <a:pos x="67" y="4"/>
                </a:cxn>
                <a:cxn ang="0">
                  <a:pos x="56" y="4"/>
                </a:cxn>
                <a:cxn ang="0">
                  <a:pos x="53" y="4"/>
                </a:cxn>
                <a:cxn ang="0">
                  <a:pos x="31" y="11"/>
                </a:cxn>
                <a:cxn ang="0">
                  <a:pos x="31" y="18"/>
                </a:cxn>
                <a:cxn ang="0">
                  <a:pos x="28" y="25"/>
                </a:cxn>
                <a:cxn ang="0">
                  <a:pos x="21" y="32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7" y="39"/>
                </a:cxn>
                <a:cxn ang="0">
                  <a:pos x="14" y="49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60" y="32"/>
                </a:cxn>
                <a:cxn ang="0">
                  <a:pos x="60" y="32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11" y="66"/>
                </a:cxn>
                <a:cxn ang="0">
                  <a:pos x="14" y="74"/>
                </a:cxn>
                <a:cxn ang="0">
                  <a:pos x="25" y="81"/>
                </a:cxn>
                <a:cxn ang="0">
                  <a:pos x="25" y="88"/>
                </a:cxn>
                <a:cxn ang="0">
                  <a:pos x="21" y="95"/>
                </a:cxn>
                <a:cxn ang="0">
                  <a:pos x="18" y="102"/>
                </a:cxn>
                <a:cxn ang="0">
                  <a:pos x="35" y="98"/>
                </a:cxn>
                <a:cxn ang="0">
                  <a:pos x="35" y="109"/>
                </a:cxn>
                <a:cxn ang="0">
                  <a:pos x="42" y="119"/>
                </a:cxn>
                <a:cxn ang="0">
                  <a:pos x="21" y="133"/>
                </a:cxn>
                <a:cxn ang="0">
                  <a:pos x="28" y="148"/>
                </a:cxn>
                <a:cxn ang="0">
                  <a:pos x="21" y="162"/>
                </a:cxn>
                <a:cxn ang="0">
                  <a:pos x="18" y="169"/>
                </a:cxn>
                <a:cxn ang="0">
                  <a:pos x="39" y="172"/>
                </a:cxn>
                <a:cxn ang="0">
                  <a:pos x="53" y="169"/>
                </a:cxn>
                <a:cxn ang="0">
                  <a:pos x="53" y="172"/>
                </a:cxn>
                <a:cxn ang="0">
                  <a:pos x="21" y="186"/>
                </a:cxn>
                <a:cxn ang="0">
                  <a:pos x="11" y="211"/>
                </a:cxn>
                <a:cxn ang="0">
                  <a:pos x="39" y="200"/>
                </a:cxn>
                <a:cxn ang="0">
                  <a:pos x="88" y="190"/>
                </a:cxn>
                <a:cxn ang="0">
                  <a:pos x="102" y="176"/>
                </a:cxn>
                <a:cxn ang="0">
                  <a:pos x="106" y="169"/>
                </a:cxn>
                <a:cxn ang="0">
                  <a:pos x="106" y="158"/>
                </a:cxn>
                <a:cxn ang="0">
                  <a:pos x="102" y="155"/>
                </a:cxn>
                <a:cxn ang="0">
                  <a:pos x="95" y="144"/>
                </a:cxn>
                <a:cxn ang="0">
                  <a:pos x="92" y="140"/>
                </a:cxn>
                <a:cxn ang="0">
                  <a:pos x="88" y="126"/>
                </a:cxn>
                <a:cxn ang="0">
                  <a:pos x="78" y="112"/>
                </a:cxn>
                <a:cxn ang="0">
                  <a:pos x="71" y="102"/>
                </a:cxn>
                <a:cxn ang="0">
                  <a:pos x="67" y="88"/>
                </a:cxn>
                <a:cxn ang="0">
                  <a:pos x="60" y="74"/>
                </a:cxn>
                <a:cxn ang="0">
                  <a:pos x="49" y="66"/>
                </a:cxn>
                <a:cxn ang="0">
                  <a:pos x="56" y="45"/>
                </a:cxn>
                <a:cxn ang="0">
                  <a:pos x="56" y="38"/>
                </a:cxn>
                <a:cxn ang="0">
                  <a:pos x="49" y="35"/>
                </a:cxn>
                <a:cxn ang="0">
                  <a:pos x="46" y="31"/>
                </a:cxn>
                <a:cxn ang="0">
                  <a:pos x="35" y="28"/>
                </a:cxn>
                <a:cxn ang="0">
                  <a:pos x="35" y="21"/>
                </a:cxn>
                <a:cxn ang="0">
                  <a:pos x="39" y="14"/>
                </a:cxn>
                <a:cxn ang="0">
                  <a:pos x="42" y="7"/>
                </a:cxn>
                <a:cxn ang="0">
                  <a:pos x="42" y="3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4" y="17"/>
                </a:cxn>
                <a:cxn ang="0">
                  <a:pos x="18" y="28"/>
                </a:cxn>
                <a:cxn ang="0">
                  <a:pos x="14" y="35"/>
                </a:cxn>
                <a:cxn ang="0">
                  <a:pos x="7" y="42"/>
                </a:cxn>
                <a:cxn ang="0">
                  <a:pos x="4" y="52"/>
                </a:cxn>
                <a:cxn ang="0">
                  <a:pos x="14" y="5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/>
              <a:ahLst/>
              <a:cxnLst>
                <a:cxn ang="0">
                  <a:pos x="50" y="36"/>
                </a:cxn>
                <a:cxn ang="0">
                  <a:pos x="50" y="36"/>
                </a:cxn>
                <a:cxn ang="0">
                  <a:pos x="50" y="29"/>
                </a:cxn>
                <a:cxn ang="0">
                  <a:pos x="50" y="18"/>
                </a:cxn>
                <a:cxn ang="0">
                  <a:pos x="50" y="11"/>
                </a:cxn>
                <a:cxn ang="0">
                  <a:pos x="50" y="0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3" y="11"/>
                </a:cxn>
                <a:cxn ang="0">
                  <a:pos x="43" y="15"/>
                </a:cxn>
                <a:cxn ang="0">
                  <a:pos x="39" y="18"/>
                </a:cxn>
                <a:cxn ang="0">
                  <a:pos x="39" y="18"/>
                </a:cxn>
                <a:cxn ang="0">
                  <a:pos x="39" y="22"/>
                </a:cxn>
                <a:cxn ang="0">
                  <a:pos x="36" y="25"/>
                </a:cxn>
                <a:cxn ang="0">
                  <a:pos x="25" y="32"/>
                </a:cxn>
                <a:cxn ang="0">
                  <a:pos x="25" y="32"/>
                </a:cxn>
                <a:cxn ang="0">
                  <a:pos x="18" y="36"/>
                </a:cxn>
                <a:cxn ang="0">
                  <a:pos x="11" y="36"/>
                </a:cxn>
                <a:cxn ang="0">
                  <a:pos x="7" y="36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4" y="46"/>
                </a:cxn>
                <a:cxn ang="0">
                  <a:pos x="4" y="50"/>
                </a:cxn>
                <a:cxn ang="0">
                  <a:pos x="7" y="57"/>
                </a:cxn>
                <a:cxn ang="0">
                  <a:pos x="11" y="60"/>
                </a:cxn>
                <a:cxn ang="0">
                  <a:pos x="11" y="64"/>
                </a:cxn>
                <a:cxn ang="0">
                  <a:pos x="18" y="71"/>
                </a:cxn>
                <a:cxn ang="0">
                  <a:pos x="18" y="74"/>
                </a:cxn>
                <a:cxn ang="0">
                  <a:pos x="25" y="78"/>
                </a:cxn>
                <a:cxn ang="0">
                  <a:pos x="29" y="82"/>
                </a:cxn>
                <a:cxn ang="0">
                  <a:pos x="32" y="85"/>
                </a:cxn>
                <a:cxn ang="0">
                  <a:pos x="36" y="85"/>
                </a:cxn>
                <a:cxn ang="0">
                  <a:pos x="36" y="85"/>
                </a:cxn>
                <a:cxn ang="0">
                  <a:pos x="39" y="85"/>
                </a:cxn>
                <a:cxn ang="0">
                  <a:pos x="39" y="85"/>
                </a:cxn>
                <a:cxn ang="0">
                  <a:pos x="43" y="82"/>
                </a:cxn>
                <a:cxn ang="0">
                  <a:pos x="43" y="67"/>
                </a:cxn>
                <a:cxn ang="0">
                  <a:pos x="43" y="67"/>
                </a:cxn>
                <a:cxn ang="0">
                  <a:pos x="43" y="64"/>
                </a:cxn>
                <a:cxn ang="0">
                  <a:pos x="39" y="57"/>
                </a:cxn>
                <a:cxn ang="0">
                  <a:pos x="36" y="50"/>
                </a:cxn>
                <a:cxn ang="0">
                  <a:pos x="32" y="46"/>
                </a:cxn>
                <a:cxn ang="0">
                  <a:pos x="29" y="39"/>
                </a:cxn>
                <a:cxn ang="0">
                  <a:pos x="29" y="43"/>
                </a:cxn>
                <a:cxn ang="0">
                  <a:pos x="32" y="50"/>
                </a:cxn>
                <a:cxn ang="0">
                  <a:pos x="39" y="57"/>
                </a:cxn>
                <a:cxn ang="0">
                  <a:pos x="43" y="67"/>
                </a:cxn>
                <a:cxn ang="0">
                  <a:pos x="43" y="64"/>
                </a:cxn>
                <a:cxn ang="0">
                  <a:pos x="43" y="60"/>
                </a:cxn>
                <a:cxn ang="0">
                  <a:pos x="46" y="53"/>
                </a:cxn>
                <a:cxn ang="0">
                  <a:pos x="46" y="46"/>
                </a:cxn>
                <a:cxn ang="0">
                  <a:pos x="46" y="39"/>
                </a:cxn>
                <a:cxn ang="0">
                  <a:pos x="50" y="36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4" y="3"/>
                </a:cxn>
                <a:cxn ang="0">
                  <a:pos x="64" y="21"/>
                </a:cxn>
                <a:cxn ang="0">
                  <a:pos x="60" y="24"/>
                </a:cxn>
                <a:cxn ang="0">
                  <a:pos x="50" y="35"/>
                </a:cxn>
                <a:cxn ang="0">
                  <a:pos x="39" y="49"/>
                </a:cxn>
                <a:cxn ang="0">
                  <a:pos x="28" y="56"/>
                </a:cxn>
                <a:cxn ang="0">
                  <a:pos x="25" y="56"/>
                </a:cxn>
                <a:cxn ang="0">
                  <a:pos x="18" y="56"/>
                </a:cxn>
                <a:cxn ang="0">
                  <a:pos x="11" y="63"/>
                </a:cxn>
                <a:cxn ang="0">
                  <a:pos x="7" y="77"/>
                </a:cxn>
                <a:cxn ang="0">
                  <a:pos x="4" y="91"/>
                </a:cxn>
                <a:cxn ang="0">
                  <a:pos x="7" y="95"/>
                </a:cxn>
                <a:cxn ang="0">
                  <a:pos x="7" y="95"/>
                </a:cxn>
                <a:cxn ang="0">
                  <a:pos x="14" y="105"/>
                </a:cxn>
                <a:cxn ang="0">
                  <a:pos x="11" y="112"/>
                </a:cxn>
                <a:cxn ang="0">
                  <a:pos x="7" y="119"/>
                </a:cxn>
                <a:cxn ang="0">
                  <a:pos x="0" y="155"/>
                </a:cxn>
                <a:cxn ang="0">
                  <a:pos x="7" y="179"/>
                </a:cxn>
                <a:cxn ang="0">
                  <a:pos x="18" y="179"/>
                </a:cxn>
                <a:cxn ang="0">
                  <a:pos x="21" y="179"/>
                </a:cxn>
                <a:cxn ang="0">
                  <a:pos x="21" y="183"/>
                </a:cxn>
                <a:cxn ang="0">
                  <a:pos x="28" y="190"/>
                </a:cxn>
                <a:cxn ang="0">
                  <a:pos x="39" y="190"/>
                </a:cxn>
                <a:cxn ang="0">
                  <a:pos x="50" y="183"/>
                </a:cxn>
                <a:cxn ang="0">
                  <a:pos x="60" y="158"/>
                </a:cxn>
                <a:cxn ang="0">
                  <a:pos x="64" y="137"/>
                </a:cxn>
                <a:cxn ang="0">
                  <a:pos x="64" y="130"/>
                </a:cxn>
                <a:cxn ang="0">
                  <a:pos x="64" y="119"/>
                </a:cxn>
                <a:cxn ang="0">
                  <a:pos x="74" y="98"/>
                </a:cxn>
                <a:cxn ang="0">
                  <a:pos x="81" y="56"/>
                </a:cxn>
                <a:cxn ang="0">
                  <a:pos x="85" y="49"/>
                </a:cxn>
                <a:cxn ang="0">
                  <a:pos x="88" y="35"/>
                </a:cxn>
                <a:cxn ang="0">
                  <a:pos x="88" y="21"/>
                </a:cxn>
                <a:cxn ang="0">
                  <a:pos x="92" y="10"/>
                </a:cxn>
                <a:cxn ang="0">
                  <a:pos x="88" y="0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38" y="4"/>
                </a:cxn>
                <a:cxn ang="0">
                  <a:pos x="38" y="11"/>
                </a:cxn>
                <a:cxn ang="0">
                  <a:pos x="35" y="11"/>
                </a:cxn>
                <a:cxn ang="0">
                  <a:pos x="35" y="14"/>
                </a:cxn>
                <a:cxn ang="0">
                  <a:pos x="1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10" y="39"/>
                </a:cxn>
                <a:cxn ang="0">
                  <a:pos x="14" y="43"/>
                </a:cxn>
                <a:cxn ang="0">
                  <a:pos x="17" y="50"/>
                </a:cxn>
                <a:cxn ang="0">
                  <a:pos x="17" y="53"/>
                </a:cxn>
                <a:cxn ang="0">
                  <a:pos x="24" y="57"/>
                </a:cxn>
                <a:cxn ang="0">
                  <a:pos x="31" y="60"/>
                </a:cxn>
                <a:cxn ang="0">
                  <a:pos x="38" y="60"/>
                </a:cxn>
                <a:cxn ang="0">
                  <a:pos x="42" y="60"/>
                </a:cxn>
                <a:cxn ang="0">
                  <a:pos x="45" y="57"/>
                </a:cxn>
                <a:cxn ang="0">
                  <a:pos x="52" y="53"/>
                </a:cxn>
                <a:cxn ang="0">
                  <a:pos x="56" y="46"/>
                </a:cxn>
                <a:cxn ang="0">
                  <a:pos x="60" y="39"/>
                </a:cxn>
                <a:cxn ang="0">
                  <a:pos x="60" y="36"/>
                </a:cxn>
                <a:cxn ang="0">
                  <a:pos x="60" y="25"/>
                </a:cxn>
                <a:cxn ang="0">
                  <a:pos x="60" y="18"/>
                </a:cxn>
                <a:cxn ang="0">
                  <a:pos x="60" y="11"/>
                </a:cxn>
                <a:cxn ang="0">
                  <a:pos x="60" y="7"/>
                </a:cxn>
                <a:cxn ang="0">
                  <a:pos x="56" y="7"/>
                </a:cxn>
                <a:cxn ang="0">
                  <a:pos x="52" y="7"/>
                </a:cxn>
                <a:cxn ang="0">
                  <a:pos x="49" y="4"/>
                </a:cxn>
                <a:cxn ang="0">
                  <a:pos x="45" y="0"/>
                </a:cxn>
                <a:cxn ang="0">
                  <a:pos x="42" y="4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11" y="14"/>
                </a:cxn>
                <a:cxn ang="0">
                  <a:pos x="11" y="11"/>
                </a:cxn>
                <a:cxn ang="0">
                  <a:pos x="11" y="4"/>
                </a:cxn>
                <a:cxn ang="0">
                  <a:pos x="7" y="0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4" y="77"/>
                </a:cxn>
                <a:cxn ang="0">
                  <a:pos x="4" y="84"/>
                </a:cxn>
                <a:cxn ang="0">
                  <a:pos x="8" y="91"/>
                </a:cxn>
                <a:cxn ang="0">
                  <a:pos x="15" y="99"/>
                </a:cxn>
                <a:cxn ang="0">
                  <a:pos x="15" y="102"/>
                </a:cxn>
                <a:cxn ang="0">
                  <a:pos x="18" y="102"/>
                </a:cxn>
                <a:cxn ang="0">
                  <a:pos x="22" y="99"/>
                </a:cxn>
                <a:cxn ang="0">
                  <a:pos x="25" y="91"/>
                </a:cxn>
                <a:cxn ang="0">
                  <a:pos x="25" y="88"/>
                </a:cxn>
                <a:cxn ang="0">
                  <a:pos x="25" y="77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25" y="60"/>
                </a:cxn>
                <a:cxn ang="0">
                  <a:pos x="32" y="46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32" y="32"/>
                </a:cxn>
                <a:cxn ang="0">
                  <a:pos x="32" y="28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2" y="3"/>
                </a:cxn>
                <a:cxn ang="0">
                  <a:pos x="25" y="3"/>
                </a:cxn>
                <a:cxn ang="0">
                  <a:pos x="22" y="0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7" y="7"/>
                </a:cxn>
                <a:cxn ang="0">
                  <a:pos x="10" y="14"/>
                </a:cxn>
                <a:cxn ang="0">
                  <a:pos x="7" y="17"/>
                </a:cxn>
                <a:cxn ang="0">
                  <a:pos x="3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10" y="31"/>
                </a:cxn>
                <a:cxn ang="0">
                  <a:pos x="14" y="28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24" y="17"/>
                </a:cxn>
                <a:cxn ang="0">
                  <a:pos x="28" y="14"/>
                </a:cxn>
                <a:cxn ang="0">
                  <a:pos x="31" y="10"/>
                </a:cxn>
                <a:cxn ang="0">
                  <a:pos x="31" y="7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28" y="0"/>
                </a:cxn>
                <a:cxn ang="0">
                  <a:pos x="24" y="0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11" y="28"/>
                </a:cxn>
                <a:cxn ang="0">
                  <a:pos x="14" y="24"/>
                </a:cxn>
                <a:cxn ang="0">
                  <a:pos x="18" y="21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14" y="10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1" y="7"/>
                </a:cxn>
                <a:cxn ang="0">
                  <a:pos x="21" y="7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3" y="21"/>
                </a:cxn>
                <a:cxn ang="0">
                  <a:pos x="3" y="24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10" y="35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4" y="39"/>
                </a:cxn>
                <a:cxn ang="0">
                  <a:pos x="24" y="42"/>
                </a:cxn>
                <a:cxn ang="0">
                  <a:pos x="28" y="46"/>
                </a:cxn>
                <a:cxn ang="0">
                  <a:pos x="31" y="46"/>
                </a:cxn>
                <a:cxn ang="0">
                  <a:pos x="38" y="46"/>
                </a:cxn>
                <a:cxn ang="0">
                  <a:pos x="42" y="49"/>
                </a:cxn>
                <a:cxn ang="0">
                  <a:pos x="45" y="46"/>
                </a:cxn>
                <a:cxn ang="0">
                  <a:pos x="49" y="42"/>
                </a:cxn>
                <a:cxn ang="0">
                  <a:pos x="49" y="35"/>
                </a:cxn>
                <a:cxn ang="0">
                  <a:pos x="45" y="31"/>
                </a:cxn>
                <a:cxn ang="0">
                  <a:pos x="45" y="28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3" y="31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60" y="31"/>
                </a:cxn>
                <a:cxn ang="0">
                  <a:pos x="63" y="28"/>
                </a:cxn>
                <a:cxn ang="0">
                  <a:pos x="67" y="21"/>
                </a:cxn>
                <a:cxn ang="0">
                  <a:pos x="67" y="14"/>
                </a:cxn>
                <a:cxn ang="0">
                  <a:pos x="63" y="10"/>
                </a:cxn>
                <a:cxn ang="0">
                  <a:pos x="60" y="3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5" y="0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/>
              <a:ahLst/>
              <a:cxnLst>
                <a:cxn ang="0">
                  <a:pos x="14" y="134"/>
                </a:cxn>
                <a:cxn ang="0">
                  <a:pos x="24" y="141"/>
                </a:cxn>
                <a:cxn ang="0">
                  <a:pos x="42" y="144"/>
                </a:cxn>
                <a:cxn ang="0">
                  <a:pos x="52" y="148"/>
                </a:cxn>
                <a:cxn ang="0">
                  <a:pos x="66" y="158"/>
                </a:cxn>
                <a:cxn ang="0">
                  <a:pos x="77" y="155"/>
                </a:cxn>
                <a:cxn ang="0">
                  <a:pos x="84" y="141"/>
                </a:cxn>
                <a:cxn ang="0">
                  <a:pos x="88" y="127"/>
                </a:cxn>
                <a:cxn ang="0">
                  <a:pos x="98" y="120"/>
                </a:cxn>
                <a:cxn ang="0">
                  <a:pos x="105" y="102"/>
                </a:cxn>
                <a:cxn ang="0">
                  <a:pos x="119" y="95"/>
                </a:cxn>
                <a:cxn ang="0">
                  <a:pos x="123" y="88"/>
                </a:cxn>
                <a:cxn ang="0">
                  <a:pos x="112" y="81"/>
                </a:cxn>
                <a:cxn ang="0">
                  <a:pos x="105" y="77"/>
                </a:cxn>
                <a:cxn ang="0">
                  <a:pos x="116" y="56"/>
                </a:cxn>
                <a:cxn ang="0">
                  <a:pos x="126" y="46"/>
                </a:cxn>
                <a:cxn ang="0">
                  <a:pos x="112" y="39"/>
                </a:cxn>
                <a:cxn ang="0">
                  <a:pos x="133" y="28"/>
                </a:cxn>
                <a:cxn ang="0">
                  <a:pos x="126" y="18"/>
                </a:cxn>
                <a:cxn ang="0">
                  <a:pos x="116" y="7"/>
                </a:cxn>
                <a:cxn ang="0">
                  <a:pos x="112" y="0"/>
                </a:cxn>
                <a:cxn ang="0">
                  <a:pos x="98" y="3"/>
                </a:cxn>
                <a:cxn ang="0">
                  <a:pos x="88" y="11"/>
                </a:cxn>
                <a:cxn ang="0">
                  <a:pos x="70" y="39"/>
                </a:cxn>
                <a:cxn ang="0">
                  <a:pos x="59" y="46"/>
                </a:cxn>
                <a:cxn ang="0">
                  <a:pos x="45" y="56"/>
                </a:cxn>
                <a:cxn ang="0">
                  <a:pos x="38" y="67"/>
                </a:cxn>
                <a:cxn ang="0">
                  <a:pos x="7" y="88"/>
                </a:cxn>
                <a:cxn ang="0">
                  <a:pos x="0" y="99"/>
                </a:cxn>
                <a:cxn ang="0">
                  <a:pos x="3" y="120"/>
                </a:cxn>
                <a:cxn ang="0">
                  <a:pos x="0" y="127"/>
                </a:cxn>
                <a:cxn ang="0">
                  <a:pos x="38" y="99"/>
                </a:cxn>
                <a:cxn ang="0">
                  <a:pos x="38" y="99"/>
                </a:cxn>
                <a:cxn ang="0">
                  <a:pos x="63" y="81"/>
                </a:cxn>
                <a:cxn ang="0">
                  <a:pos x="95" y="49"/>
                </a:cxn>
                <a:cxn ang="0">
                  <a:pos x="74" y="74"/>
                </a:cxn>
                <a:cxn ang="0">
                  <a:pos x="74" y="74"/>
                </a:cxn>
                <a:cxn ang="0">
                  <a:pos x="59" y="81"/>
                </a:cxn>
                <a:cxn ang="0">
                  <a:pos x="52" y="85"/>
                </a:cxn>
                <a:cxn ang="0">
                  <a:pos x="45" y="92"/>
                </a:cxn>
                <a:cxn ang="0">
                  <a:pos x="49" y="88"/>
                </a:cxn>
                <a:cxn ang="0">
                  <a:pos x="28" y="99"/>
                </a:cxn>
                <a:cxn ang="0">
                  <a:pos x="21" y="92"/>
                </a:cxn>
                <a:cxn ang="0">
                  <a:pos x="28" y="99"/>
                </a:cxn>
                <a:cxn ang="0">
                  <a:pos x="28" y="9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/>
              <a:ahLst/>
              <a:cxnLst>
                <a:cxn ang="0">
                  <a:pos x="95" y="46"/>
                </a:cxn>
                <a:cxn ang="0">
                  <a:pos x="95" y="46"/>
                </a:cxn>
                <a:cxn ang="0">
                  <a:pos x="91" y="46"/>
                </a:cxn>
                <a:cxn ang="0">
                  <a:pos x="88" y="46"/>
                </a:cxn>
                <a:cxn ang="0">
                  <a:pos x="84" y="42"/>
                </a:cxn>
                <a:cxn ang="0">
                  <a:pos x="81" y="39"/>
                </a:cxn>
                <a:cxn ang="0">
                  <a:pos x="81" y="39"/>
                </a:cxn>
                <a:cxn ang="0">
                  <a:pos x="77" y="35"/>
                </a:cxn>
                <a:cxn ang="0">
                  <a:pos x="74" y="35"/>
                </a:cxn>
                <a:cxn ang="0">
                  <a:pos x="70" y="32"/>
                </a:cxn>
                <a:cxn ang="0">
                  <a:pos x="63" y="28"/>
                </a:cxn>
                <a:cxn ang="0">
                  <a:pos x="60" y="21"/>
                </a:cxn>
                <a:cxn ang="0">
                  <a:pos x="53" y="17"/>
                </a:cxn>
                <a:cxn ang="0">
                  <a:pos x="46" y="14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2" y="7"/>
                </a:cxn>
                <a:cxn ang="0">
                  <a:pos x="21" y="3"/>
                </a:cxn>
                <a:cxn ang="0">
                  <a:pos x="10" y="3"/>
                </a:cxn>
                <a:cxn ang="0">
                  <a:pos x="3" y="0"/>
                </a:cxn>
                <a:cxn ang="0">
                  <a:pos x="0" y="81"/>
                </a:cxn>
                <a:cxn ang="0">
                  <a:pos x="14" y="88"/>
                </a:cxn>
                <a:cxn ang="0">
                  <a:pos x="28" y="84"/>
                </a:cxn>
                <a:cxn ang="0">
                  <a:pos x="28" y="81"/>
                </a:cxn>
                <a:cxn ang="0">
                  <a:pos x="32" y="77"/>
                </a:cxn>
                <a:cxn ang="0">
                  <a:pos x="35" y="74"/>
                </a:cxn>
                <a:cxn ang="0">
                  <a:pos x="39" y="70"/>
                </a:cxn>
                <a:cxn ang="0">
                  <a:pos x="46" y="70"/>
                </a:cxn>
                <a:cxn ang="0">
                  <a:pos x="56" y="70"/>
                </a:cxn>
                <a:cxn ang="0">
                  <a:pos x="81" y="84"/>
                </a:cxn>
                <a:cxn ang="0">
                  <a:pos x="91" y="98"/>
                </a:cxn>
                <a:cxn ang="0">
                  <a:pos x="109" y="106"/>
                </a:cxn>
                <a:cxn ang="0">
                  <a:pos x="134" y="113"/>
                </a:cxn>
                <a:cxn ang="0">
                  <a:pos x="134" y="113"/>
                </a:cxn>
                <a:cxn ang="0">
                  <a:pos x="137" y="109"/>
                </a:cxn>
                <a:cxn ang="0">
                  <a:pos x="137" y="106"/>
                </a:cxn>
                <a:cxn ang="0">
                  <a:pos x="134" y="102"/>
                </a:cxn>
                <a:cxn ang="0">
                  <a:pos x="130" y="98"/>
                </a:cxn>
                <a:cxn ang="0">
                  <a:pos x="123" y="91"/>
                </a:cxn>
                <a:cxn ang="0">
                  <a:pos x="116" y="88"/>
                </a:cxn>
                <a:cxn ang="0">
                  <a:pos x="113" y="81"/>
                </a:cxn>
                <a:cxn ang="0">
                  <a:pos x="106" y="77"/>
                </a:cxn>
                <a:cxn ang="0">
                  <a:pos x="102" y="74"/>
                </a:cxn>
                <a:cxn ang="0">
                  <a:pos x="102" y="74"/>
                </a:cxn>
                <a:cxn ang="0">
                  <a:pos x="84" y="63"/>
                </a:cxn>
                <a:cxn ang="0">
                  <a:pos x="102" y="56"/>
                </a:cxn>
                <a:cxn ang="0">
                  <a:pos x="95" y="46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21"/>
                </a:cxn>
                <a:cxn ang="0">
                  <a:pos x="11" y="28"/>
                </a:cxn>
                <a:cxn ang="0">
                  <a:pos x="14" y="35"/>
                </a:cxn>
                <a:cxn ang="0">
                  <a:pos x="14" y="42"/>
                </a:cxn>
                <a:cxn ang="0">
                  <a:pos x="18" y="46"/>
                </a:cxn>
                <a:cxn ang="0">
                  <a:pos x="18" y="49"/>
                </a:cxn>
                <a:cxn ang="0">
                  <a:pos x="21" y="53"/>
                </a:cxn>
                <a:cxn ang="0">
                  <a:pos x="25" y="53"/>
                </a:cxn>
                <a:cxn ang="0">
                  <a:pos x="32" y="53"/>
                </a:cxn>
                <a:cxn ang="0">
                  <a:pos x="39" y="53"/>
                </a:cxn>
                <a:cxn ang="0">
                  <a:pos x="46" y="56"/>
                </a:cxn>
                <a:cxn ang="0">
                  <a:pos x="49" y="56"/>
                </a:cxn>
                <a:cxn ang="0">
                  <a:pos x="56" y="60"/>
                </a:cxn>
                <a:cxn ang="0">
                  <a:pos x="67" y="60"/>
                </a:cxn>
                <a:cxn ang="0">
                  <a:pos x="74" y="60"/>
                </a:cxn>
                <a:cxn ang="0">
                  <a:pos x="78" y="64"/>
                </a:cxn>
                <a:cxn ang="0">
                  <a:pos x="92" y="78"/>
                </a:cxn>
                <a:cxn ang="0">
                  <a:pos x="102" y="95"/>
                </a:cxn>
                <a:cxn ang="0">
                  <a:pos x="120" y="113"/>
                </a:cxn>
                <a:cxn ang="0">
                  <a:pos x="123" y="113"/>
                </a:cxn>
                <a:cxn ang="0">
                  <a:pos x="130" y="32"/>
                </a:cxn>
                <a:cxn ang="0">
                  <a:pos x="123" y="28"/>
                </a:cxn>
                <a:cxn ang="0">
                  <a:pos x="116" y="25"/>
                </a:cxn>
                <a:cxn ang="0">
                  <a:pos x="106" y="18"/>
                </a:cxn>
                <a:cxn ang="0">
                  <a:pos x="99" y="18"/>
                </a:cxn>
                <a:cxn ang="0">
                  <a:pos x="92" y="14"/>
                </a:cxn>
                <a:cxn ang="0">
                  <a:pos x="81" y="18"/>
                </a:cxn>
                <a:cxn ang="0">
                  <a:pos x="78" y="21"/>
                </a:cxn>
                <a:cxn ang="0">
                  <a:pos x="78" y="25"/>
                </a:cxn>
                <a:cxn ang="0">
                  <a:pos x="74" y="28"/>
                </a:cxn>
                <a:cxn ang="0">
                  <a:pos x="74" y="35"/>
                </a:cxn>
                <a:cxn ang="0">
                  <a:pos x="70" y="42"/>
                </a:cxn>
                <a:cxn ang="0">
                  <a:pos x="67" y="46"/>
                </a:cxn>
                <a:cxn ang="0">
                  <a:pos x="60" y="46"/>
                </a:cxn>
                <a:cxn ang="0">
                  <a:pos x="53" y="46"/>
                </a:cxn>
                <a:cxn ang="0">
                  <a:pos x="46" y="42"/>
                </a:cxn>
                <a:cxn ang="0">
                  <a:pos x="42" y="35"/>
                </a:cxn>
                <a:cxn ang="0">
                  <a:pos x="39" y="28"/>
                </a:cxn>
                <a:cxn ang="0">
                  <a:pos x="35" y="21"/>
                </a:cxn>
                <a:cxn ang="0">
                  <a:pos x="35" y="18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28" y="11"/>
                </a:cxn>
                <a:cxn ang="0">
                  <a:pos x="25" y="7"/>
                </a:cxn>
                <a:cxn ang="0">
                  <a:pos x="21" y="4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/>
              <a:ahLst/>
              <a:cxnLst>
                <a:cxn ang="0">
                  <a:pos x="458" y="117"/>
                </a:cxn>
                <a:cxn ang="0">
                  <a:pos x="437" y="95"/>
                </a:cxn>
                <a:cxn ang="0">
                  <a:pos x="430" y="71"/>
                </a:cxn>
                <a:cxn ang="0">
                  <a:pos x="416" y="46"/>
                </a:cxn>
                <a:cxn ang="0">
                  <a:pos x="399" y="43"/>
                </a:cxn>
                <a:cxn ang="0">
                  <a:pos x="399" y="25"/>
                </a:cxn>
                <a:cxn ang="0">
                  <a:pos x="391" y="4"/>
                </a:cxn>
                <a:cxn ang="0">
                  <a:pos x="377" y="7"/>
                </a:cxn>
                <a:cxn ang="0">
                  <a:pos x="374" y="53"/>
                </a:cxn>
                <a:cxn ang="0">
                  <a:pos x="356" y="88"/>
                </a:cxn>
                <a:cxn ang="0">
                  <a:pos x="342" y="81"/>
                </a:cxn>
                <a:cxn ang="0">
                  <a:pos x="303" y="57"/>
                </a:cxn>
                <a:cxn ang="0">
                  <a:pos x="310" y="36"/>
                </a:cxn>
                <a:cxn ang="0">
                  <a:pos x="318" y="22"/>
                </a:cxn>
                <a:cxn ang="0">
                  <a:pos x="296" y="14"/>
                </a:cxn>
                <a:cxn ang="0">
                  <a:pos x="272" y="4"/>
                </a:cxn>
                <a:cxn ang="0">
                  <a:pos x="265" y="11"/>
                </a:cxn>
                <a:cxn ang="0">
                  <a:pos x="258" y="7"/>
                </a:cxn>
                <a:cxn ang="0">
                  <a:pos x="247" y="0"/>
                </a:cxn>
                <a:cxn ang="0">
                  <a:pos x="233" y="11"/>
                </a:cxn>
                <a:cxn ang="0">
                  <a:pos x="240" y="18"/>
                </a:cxn>
                <a:cxn ang="0">
                  <a:pos x="212" y="29"/>
                </a:cxn>
                <a:cxn ang="0">
                  <a:pos x="205" y="46"/>
                </a:cxn>
                <a:cxn ang="0">
                  <a:pos x="212" y="60"/>
                </a:cxn>
                <a:cxn ang="0">
                  <a:pos x="198" y="60"/>
                </a:cxn>
                <a:cxn ang="0">
                  <a:pos x="177" y="50"/>
                </a:cxn>
                <a:cxn ang="0">
                  <a:pos x="145" y="67"/>
                </a:cxn>
                <a:cxn ang="0">
                  <a:pos x="134" y="85"/>
                </a:cxn>
                <a:cxn ang="0">
                  <a:pos x="120" y="95"/>
                </a:cxn>
                <a:cxn ang="0">
                  <a:pos x="110" y="120"/>
                </a:cxn>
                <a:cxn ang="0">
                  <a:pos x="64" y="141"/>
                </a:cxn>
                <a:cxn ang="0">
                  <a:pos x="15" y="159"/>
                </a:cxn>
                <a:cxn ang="0">
                  <a:pos x="0" y="187"/>
                </a:cxn>
                <a:cxn ang="0">
                  <a:pos x="7" y="215"/>
                </a:cxn>
                <a:cxn ang="0">
                  <a:pos x="18" y="282"/>
                </a:cxn>
                <a:cxn ang="0">
                  <a:pos x="29" y="314"/>
                </a:cxn>
                <a:cxn ang="0">
                  <a:pos x="18" y="356"/>
                </a:cxn>
                <a:cxn ang="0">
                  <a:pos x="29" y="360"/>
                </a:cxn>
                <a:cxn ang="0">
                  <a:pos x="36" y="370"/>
                </a:cxn>
                <a:cxn ang="0">
                  <a:pos x="67" y="370"/>
                </a:cxn>
                <a:cxn ang="0">
                  <a:pos x="81" y="356"/>
                </a:cxn>
                <a:cxn ang="0">
                  <a:pos x="131" y="360"/>
                </a:cxn>
                <a:cxn ang="0">
                  <a:pos x="148" y="342"/>
                </a:cxn>
                <a:cxn ang="0">
                  <a:pos x="222" y="310"/>
                </a:cxn>
                <a:cxn ang="0">
                  <a:pos x="286" y="332"/>
                </a:cxn>
                <a:cxn ang="0">
                  <a:pos x="349" y="381"/>
                </a:cxn>
                <a:cxn ang="0">
                  <a:pos x="363" y="413"/>
                </a:cxn>
                <a:cxn ang="0">
                  <a:pos x="399" y="420"/>
                </a:cxn>
                <a:cxn ang="0">
                  <a:pos x="420" y="416"/>
                </a:cxn>
                <a:cxn ang="0">
                  <a:pos x="441" y="430"/>
                </a:cxn>
                <a:cxn ang="0">
                  <a:pos x="480" y="409"/>
                </a:cxn>
                <a:cxn ang="0">
                  <a:pos x="487" y="377"/>
                </a:cxn>
                <a:cxn ang="0">
                  <a:pos x="494" y="353"/>
                </a:cxn>
                <a:cxn ang="0">
                  <a:pos x="508" y="328"/>
                </a:cxn>
                <a:cxn ang="0">
                  <a:pos x="536" y="289"/>
                </a:cxn>
                <a:cxn ang="0">
                  <a:pos x="532" y="222"/>
                </a:cxn>
                <a:cxn ang="0">
                  <a:pos x="515" y="180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1" y="10"/>
                </a:cxn>
                <a:cxn ang="0">
                  <a:pos x="14" y="10"/>
                </a:cxn>
                <a:cxn ang="0">
                  <a:pos x="18" y="7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8" y="7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7" y="25"/>
                </a:cxn>
                <a:cxn ang="0">
                  <a:pos x="11" y="21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5" y="7"/>
                </a:cxn>
                <a:cxn ang="0">
                  <a:pos x="11" y="3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39" y="4"/>
                </a:cxn>
                <a:cxn ang="0">
                  <a:pos x="32" y="0"/>
                </a:cxn>
                <a:cxn ang="0">
                  <a:pos x="22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18"/>
                </a:cxn>
                <a:cxn ang="0">
                  <a:pos x="22" y="18"/>
                </a:cxn>
                <a:cxn ang="0">
                  <a:pos x="32" y="18"/>
                </a:cxn>
                <a:cxn ang="0">
                  <a:pos x="39" y="14"/>
                </a:cxn>
                <a:cxn ang="0">
                  <a:pos x="43" y="7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/>
              <a:ahLst/>
              <a:cxnLst>
                <a:cxn ang="0">
                  <a:pos x="141" y="126"/>
                </a:cxn>
                <a:cxn ang="0">
                  <a:pos x="144" y="119"/>
                </a:cxn>
                <a:cxn ang="0">
                  <a:pos x="141" y="116"/>
                </a:cxn>
                <a:cxn ang="0">
                  <a:pos x="134" y="105"/>
                </a:cxn>
                <a:cxn ang="0">
                  <a:pos x="120" y="102"/>
                </a:cxn>
                <a:cxn ang="0">
                  <a:pos x="113" y="84"/>
                </a:cxn>
                <a:cxn ang="0">
                  <a:pos x="109" y="77"/>
                </a:cxn>
                <a:cxn ang="0">
                  <a:pos x="116" y="77"/>
                </a:cxn>
                <a:cxn ang="0">
                  <a:pos x="113" y="74"/>
                </a:cxn>
                <a:cxn ang="0">
                  <a:pos x="98" y="63"/>
                </a:cxn>
                <a:cxn ang="0">
                  <a:pos x="84" y="49"/>
                </a:cxn>
                <a:cxn ang="0">
                  <a:pos x="74" y="42"/>
                </a:cxn>
                <a:cxn ang="0">
                  <a:pos x="70" y="42"/>
                </a:cxn>
                <a:cxn ang="0">
                  <a:pos x="46" y="21"/>
                </a:cxn>
                <a:cxn ang="0">
                  <a:pos x="42" y="17"/>
                </a:cxn>
                <a:cxn ang="0">
                  <a:pos x="39" y="7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10" y="14"/>
                </a:cxn>
                <a:cxn ang="0">
                  <a:pos x="17" y="17"/>
                </a:cxn>
                <a:cxn ang="0">
                  <a:pos x="39" y="45"/>
                </a:cxn>
                <a:cxn ang="0">
                  <a:pos x="46" y="56"/>
                </a:cxn>
                <a:cxn ang="0">
                  <a:pos x="46" y="63"/>
                </a:cxn>
                <a:cxn ang="0">
                  <a:pos x="60" y="81"/>
                </a:cxn>
                <a:cxn ang="0">
                  <a:pos x="81" y="112"/>
                </a:cxn>
                <a:cxn ang="0">
                  <a:pos x="105" y="141"/>
                </a:cxn>
                <a:cxn ang="0">
                  <a:pos x="130" y="155"/>
                </a:cxn>
                <a:cxn ang="0">
                  <a:pos x="134" y="155"/>
                </a:cxn>
                <a:cxn ang="0">
                  <a:pos x="141" y="151"/>
                </a:cxn>
                <a:cxn ang="0">
                  <a:pos x="144" y="141"/>
                </a:cxn>
                <a:cxn ang="0">
                  <a:pos x="144" y="133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/>
              <a:ahLst/>
              <a:cxnLst>
                <a:cxn ang="0">
                  <a:pos x="116" y="21"/>
                </a:cxn>
                <a:cxn ang="0">
                  <a:pos x="116" y="21"/>
                </a:cxn>
                <a:cxn ang="0">
                  <a:pos x="109" y="18"/>
                </a:cxn>
                <a:cxn ang="0">
                  <a:pos x="105" y="14"/>
                </a:cxn>
                <a:cxn ang="0">
                  <a:pos x="95" y="14"/>
                </a:cxn>
                <a:cxn ang="0">
                  <a:pos x="88" y="11"/>
                </a:cxn>
                <a:cxn ang="0">
                  <a:pos x="81" y="7"/>
                </a:cxn>
                <a:cxn ang="0">
                  <a:pos x="74" y="7"/>
                </a:cxn>
                <a:cxn ang="0">
                  <a:pos x="67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21" y="25"/>
                </a:cxn>
                <a:cxn ang="0">
                  <a:pos x="53" y="25"/>
                </a:cxn>
                <a:cxn ang="0">
                  <a:pos x="74" y="32"/>
                </a:cxn>
                <a:cxn ang="0">
                  <a:pos x="77" y="32"/>
                </a:cxn>
                <a:cxn ang="0">
                  <a:pos x="84" y="32"/>
                </a:cxn>
                <a:cxn ang="0">
                  <a:pos x="91" y="32"/>
                </a:cxn>
                <a:cxn ang="0">
                  <a:pos x="98" y="35"/>
                </a:cxn>
                <a:cxn ang="0">
                  <a:pos x="109" y="35"/>
                </a:cxn>
                <a:cxn ang="0">
                  <a:pos x="116" y="35"/>
                </a:cxn>
                <a:cxn ang="0">
                  <a:pos x="119" y="35"/>
                </a:cxn>
                <a:cxn ang="0">
                  <a:pos x="119" y="32"/>
                </a:cxn>
                <a:cxn ang="0">
                  <a:pos x="119" y="28"/>
                </a:cxn>
                <a:cxn ang="0">
                  <a:pos x="119" y="25"/>
                </a:cxn>
                <a:cxn ang="0">
                  <a:pos x="119" y="21"/>
                </a:cxn>
                <a:cxn ang="0">
                  <a:pos x="116" y="21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5" y="3"/>
                </a:cxn>
                <a:cxn ang="0">
                  <a:pos x="18" y="7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18" y="2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50" y="10"/>
                </a:cxn>
                <a:cxn ang="0">
                  <a:pos x="57" y="7"/>
                </a:cxn>
                <a:cxn ang="0">
                  <a:pos x="60" y="7"/>
                </a:cxn>
                <a:cxn ang="0">
                  <a:pos x="64" y="3"/>
                </a:cxn>
                <a:cxn ang="0">
                  <a:pos x="64" y="0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46" y="3"/>
                </a:cxn>
                <a:cxn ang="0">
                  <a:pos x="39" y="3"/>
                </a:cxn>
                <a:cxn ang="0">
                  <a:pos x="36" y="3"/>
                </a:cxn>
                <a:cxn ang="0">
                  <a:pos x="28" y="3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4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1" y="11"/>
                </a:cxn>
                <a:cxn ang="0">
                  <a:pos x="21" y="7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21" y="32"/>
                </a:cxn>
                <a:cxn ang="0">
                  <a:pos x="24" y="32"/>
                </a:cxn>
                <a:cxn ang="0">
                  <a:pos x="28" y="35"/>
                </a:cxn>
                <a:cxn ang="0">
                  <a:pos x="31" y="39"/>
                </a:cxn>
                <a:cxn ang="0">
                  <a:pos x="38" y="39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46" y="35"/>
                </a:cxn>
                <a:cxn ang="0">
                  <a:pos x="49" y="35"/>
                </a:cxn>
                <a:cxn ang="0">
                  <a:pos x="53" y="32"/>
                </a:cxn>
                <a:cxn ang="0">
                  <a:pos x="56" y="28"/>
                </a:cxn>
                <a:cxn ang="0">
                  <a:pos x="60" y="28"/>
                </a:cxn>
                <a:cxn ang="0">
                  <a:pos x="60" y="28"/>
                </a:cxn>
                <a:cxn ang="0">
                  <a:pos x="63" y="32"/>
                </a:cxn>
                <a:cxn ang="0">
                  <a:pos x="74" y="28"/>
                </a:cxn>
                <a:cxn ang="0">
                  <a:pos x="81" y="25"/>
                </a:cxn>
                <a:cxn ang="0">
                  <a:pos x="77" y="18"/>
                </a:cxn>
                <a:cxn ang="0">
                  <a:pos x="74" y="14"/>
                </a:cxn>
                <a:cxn ang="0">
                  <a:pos x="63" y="14"/>
                </a:cxn>
                <a:cxn ang="0">
                  <a:pos x="70" y="10"/>
                </a:cxn>
                <a:cxn ang="0">
                  <a:pos x="60" y="10"/>
                </a:cxn>
                <a:cxn ang="0">
                  <a:pos x="53" y="7"/>
                </a:cxn>
                <a:cxn ang="0">
                  <a:pos x="46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21" y="7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4" y="21"/>
                </a:cxn>
                <a:cxn ang="0">
                  <a:pos x="17" y="21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3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8"/>
                </a:cxn>
                <a:cxn ang="0">
                  <a:pos x="17" y="28"/>
                </a:cxn>
                <a:cxn ang="0">
                  <a:pos x="38" y="18"/>
                </a:cxn>
                <a:cxn ang="0">
                  <a:pos x="42" y="18"/>
                </a:cxn>
                <a:cxn ang="0">
                  <a:pos x="42" y="14"/>
                </a:cxn>
                <a:cxn ang="0">
                  <a:pos x="46" y="10"/>
                </a:cxn>
                <a:cxn ang="0">
                  <a:pos x="46" y="14"/>
                </a:cxn>
                <a:cxn ang="0">
                  <a:pos x="42" y="18"/>
                </a:cxn>
                <a:cxn ang="0">
                  <a:pos x="38" y="18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8" y="18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/>
              <a:ahLst/>
              <a:cxnLst>
                <a:cxn ang="0">
                  <a:pos x="98" y="52"/>
                </a:cxn>
                <a:cxn ang="0">
                  <a:pos x="98" y="56"/>
                </a:cxn>
                <a:cxn ang="0">
                  <a:pos x="102" y="56"/>
                </a:cxn>
                <a:cxn ang="0">
                  <a:pos x="105" y="56"/>
                </a:cxn>
                <a:cxn ang="0">
                  <a:pos x="112" y="56"/>
                </a:cxn>
                <a:cxn ang="0">
                  <a:pos x="120" y="56"/>
                </a:cxn>
                <a:cxn ang="0">
                  <a:pos x="127" y="56"/>
                </a:cxn>
                <a:cxn ang="0">
                  <a:pos x="134" y="56"/>
                </a:cxn>
                <a:cxn ang="0">
                  <a:pos x="148" y="56"/>
                </a:cxn>
                <a:cxn ang="0">
                  <a:pos x="148" y="52"/>
                </a:cxn>
                <a:cxn ang="0">
                  <a:pos x="151" y="52"/>
                </a:cxn>
                <a:cxn ang="0">
                  <a:pos x="151" y="49"/>
                </a:cxn>
                <a:cxn ang="0">
                  <a:pos x="148" y="45"/>
                </a:cxn>
                <a:cxn ang="0">
                  <a:pos x="130" y="35"/>
                </a:cxn>
                <a:cxn ang="0">
                  <a:pos x="127" y="31"/>
                </a:cxn>
                <a:cxn ang="0">
                  <a:pos x="95" y="21"/>
                </a:cxn>
                <a:cxn ang="0">
                  <a:pos x="81" y="21"/>
                </a:cxn>
                <a:cxn ang="0">
                  <a:pos x="81" y="21"/>
                </a:cxn>
                <a:cxn ang="0">
                  <a:pos x="77" y="17"/>
                </a:cxn>
                <a:cxn ang="0">
                  <a:pos x="70" y="14"/>
                </a:cxn>
                <a:cxn ang="0">
                  <a:pos x="63" y="7"/>
                </a:cxn>
                <a:cxn ang="0">
                  <a:pos x="35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4" y="21"/>
                </a:cxn>
                <a:cxn ang="0">
                  <a:pos x="21" y="21"/>
                </a:cxn>
                <a:cxn ang="0">
                  <a:pos x="24" y="17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39" y="17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56" y="24"/>
                </a:cxn>
                <a:cxn ang="0">
                  <a:pos x="60" y="24"/>
                </a:cxn>
                <a:cxn ang="0">
                  <a:pos x="74" y="31"/>
                </a:cxn>
                <a:cxn ang="0">
                  <a:pos x="74" y="35"/>
                </a:cxn>
                <a:cxn ang="0">
                  <a:pos x="77" y="38"/>
                </a:cxn>
                <a:cxn ang="0">
                  <a:pos x="84" y="38"/>
                </a:cxn>
                <a:cxn ang="0">
                  <a:pos x="95" y="42"/>
                </a:cxn>
                <a:cxn ang="0">
                  <a:pos x="105" y="42"/>
                </a:cxn>
                <a:cxn ang="0">
                  <a:pos x="105" y="45"/>
                </a:cxn>
                <a:cxn ang="0">
                  <a:pos x="98" y="52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7" y="14"/>
                </a:cxn>
                <a:cxn ang="0">
                  <a:pos x="14" y="11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32" y="4"/>
                </a:cxn>
                <a:cxn ang="0">
                  <a:pos x="21" y="0"/>
                </a:cxn>
                <a:cxn ang="0">
                  <a:pos x="11" y="0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25"/>
                </a:cxn>
                <a:cxn ang="0">
                  <a:pos x="7" y="21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8" y="14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/>
              <a:ahLst/>
              <a:cxnLst>
                <a:cxn ang="0">
                  <a:pos x="2269" y="395"/>
                </a:cxn>
                <a:cxn ang="0">
                  <a:pos x="2093" y="303"/>
                </a:cxn>
                <a:cxn ang="0">
                  <a:pos x="1889" y="342"/>
                </a:cxn>
                <a:cxn ang="0">
                  <a:pos x="1638" y="194"/>
                </a:cxn>
                <a:cxn ang="0">
                  <a:pos x="1603" y="53"/>
                </a:cxn>
                <a:cxn ang="0">
                  <a:pos x="1455" y="81"/>
                </a:cxn>
                <a:cxn ang="0">
                  <a:pos x="1300" y="166"/>
                </a:cxn>
                <a:cxn ang="0">
                  <a:pos x="1247" y="395"/>
                </a:cxn>
                <a:cxn ang="0">
                  <a:pos x="1156" y="261"/>
                </a:cxn>
                <a:cxn ang="0">
                  <a:pos x="1145" y="412"/>
                </a:cxn>
                <a:cxn ang="0">
                  <a:pos x="1202" y="543"/>
                </a:cxn>
                <a:cxn ang="0">
                  <a:pos x="1121" y="451"/>
                </a:cxn>
                <a:cxn ang="0">
                  <a:pos x="1110" y="451"/>
                </a:cxn>
                <a:cxn ang="0">
                  <a:pos x="1043" y="310"/>
                </a:cxn>
                <a:cxn ang="0">
                  <a:pos x="853" y="423"/>
                </a:cxn>
                <a:cxn ang="0">
                  <a:pos x="712" y="430"/>
                </a:cxn>
                <a:cxn ang="0">
                  <a:pos x="599" y="571"/>
                </a:cxn>
                <a:cxn ang="0">
                  <a:pos x="578" y="402"/>
                </a:cxn>
                <a:cxn ang="0">
                  <a:pos x="434" y="342"/>
                </a:cxn>
                <a:cxn ang="0">
                  <a:pos x="293" y="546"/>
                </a:cxn>
                <a:cxn ang="0">
                  <a:pos x="240" y="754"/>
                </a:cxn>
                <a:cxn ang="0">
                  <a:pos x="356" y="779"/>
                </a:cxn>
                <a:cxn ang="0">
                  <a:pos x="441" y="532"/>
                </a:cxn>
                <a:cxn ang="0">
                  <a:pos x="518" y="694"/>
                </a:cxn>
                <a:cxn ang="0">
                  <a:pos x="412" y="779"/>
                </a:cxn>
                <a:cxn ang="0">
                  <a:pos x="268" y="811"/>
                </a:cxn>
                <a:cxn ang="0">
                  <a:pos x="191" y="885"/>
                </a:cxn>
                <a:cxn ang="0">
                  <a:pos x="191" y="948"/>
                </a:cxn>
                <a:cxn ang="0">
                  <a:pos x="102" y="1001"/>
                </a:cxn>
                <a:cxn ang="0">
                  <a:pos x="18" y="1184"/>
                </a:cxn>
                <a:cxn ang="0">
                  <a:pos x="127" y="1138"/>
                </a:cxn>
                <a:cxn ang="0">
                  <a:pos x="346" y="1156"/>
                </a:cxn>
                <a:cxn ang="0">
                  <a:pos x="314" y="1040"/>
                </a:cxn>
                <a:cxn ang="0">
                  <a:pos x="423" y="1198"/>
                </a:cxn>
                <a:cxn ang="0">
                  <a:pos x="508" y="1096"/>
                </a:cxn>
                <a:cxn ang="0">
                  <a:pos x="571" y="1025"/>
                </a:cxn>
                <a:cxn ang="0">
                  <a:pos x="624" y="1029"/>
                </a:cxn>
                <a:cxn ang="0">
                  <a:pos x="606" y="1107"/>
                </a:cxn>
                <a:cxn ang="0">
                  <a:pos x="483" y="1149"/>
                </a:cxn>
                <a:cxn ang="0">
                  <a:pos x="603" y="1205"/>
                </a:cxn>
                <a:cxn ang="0">
                  <a:pos x="599" y="1343"/>
                </a:cxn>
                <a:cxn ang="0">
                  <a:pos x="708" y="1561"/>
                </a:cxn>
                <a:cxn ang="0">
                  <a:pos x="877" y="1473"/>
                </a:cxn>
                <a:cxn ang="0">
                  <a:pos x="832" y="1406"/>
                </a:cxn>
                <a:cxn ang="0">
                  <a:pos x="849" y="1357"/>
                </a:cxn>
                <a:cxn ang="0">
                  <a:pos x="983" y="1385"/>
                </a:cxn>
                <a:cxn ang="0">
                  <a:pos x="1075" y="1441"/>
                </a:cxn>
                <a:cxn ang="0">
                  <a:pos x="1184" y="1554"/>
                </a:cxn>
                <a:cxn ang="0">
                  <a:pos x="1346" y="1431"/>
                </a:cxn>
                <a:cxn ang="0">
                  <a:pos x="1455" y="1660"/>
                </a:cxn>
                <a:cxn ang="0">
                  <a:pos x="1455" y="1540"/>
                </a:cxn>
                <a:cxn ang="0">
                  <a:pos x="1533" y="1455"/>
                </a:cxn>
                <a:cxn ang="0">
                  <a:pos x="1628" y="1420"/>
                </a:cxn>
                <a:cxn ang="0">
                  <a:pos x="1755" y="1188"/>
                </a:cxn>
                <a:cxn ang="0">
                  <a:pos x="1741" y="1159"/>
                </a:cxn>
                <a:cxn ang="0">
                  <a:pos x="1825" y="1159"/>
                </a:cxn>
                <a:cxn ang="0">
                  <a:pos x="1882" y="1064"/>
                </a:cxn>
                <a:cxn ang="0">
                  <a:pos x="1934" y="839"/>
                </a:cxn>
                <a:cxn ang="0">
                  <a:pos x="2283" y="680"/>
                </a:cxn>
                <a:cxn ang="0">
                  <a:pos x="2297" y="768"/>
                </a:cxn>
                <a:cxn ang="0">
                  <a:pos x="2505" y="645"/>
                </a:cxn>
                <a:cxn ang="0">
                  <a:pos x="2621" y="578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/>
              <a:ahLst/>
              <a:cxnLst>
                <a:cxn ang="0">
                  <a:pos x="1585" y="1427"/>
                </a:cxn>
                <a:cxn ang="0">
                  <a:pos x="1384" y="1262"/>
                </a:cxn>
                <a:cxn ang="0">
                  <a:pos x="1314" y="1237"/>
                </a:cxn>
                <a:cxn ang="0">
                  <a:pos x="1176" y="1318"/>
                </a:cxn>
                <a:cxn ang="0">
                  <a:pos x="1134" y="1237"/>
                </a:cxn>
                <a:cxn ang="0">
                  <a:pos x="1088" y="1149"/>
                </a:cxn>
                <a:cxn ang="0">
                  <a:pos x="954" y="1145"/>
                </a:cxn>
                <a:cxn ang="0">
                  <a:pos x="1144" y="1054"/>
                </a:cxn>
                <a:cxn ang="0">
                  <a:pos x="1236" y="902"/>
                </a:cxn>
                <a:cxn ang="0">
                  <a:pos x="1289" y="811"/>
                </a:cxn>
                <a:cxn ang="0">
                  <a:pos x="1395" y="733"/>
                </a:cxn>
                <a:cxn ang="0">
                  <a:pos x="1373" y="677"/>
                </a:cxn>
                <a:cxn ang="0">
                  <a:pos x="1476" y="617"/>
                </a:cxn>
                <a:cxn ang="0">
                  <a:pos x="1398" y="398"/>
                </a:cxn>
                <a:cxn ang="0">
                  <a:pos x="1225" y="324"/>
                </a:cxn>
                <a:cxn ang="0">
                  <a:pos x="1197" y="582"/>
                </a:cxn>
                <a:cxn ang="0">
                  <a:pos x="1060" y="515"/>
                </a:cxn>
                <a:cxn ang="0">
                  <a:pos x="1067" y="314"/>
                </a:cxn>
                <a:cxn ang="0">
                  <a:pos x="1159" y="194"/>
                </a:cxn>
                <a:cxn ang="0">
                  <a:pos x="1113" y="141"/>
                </a:cxn>
                <a:cxn ang="0">
                  <a:pos x="1035" y="43"/>
                </a:cxn>
                <a:cxn ang="0">
                  <a:pos x="1025" y="131"/>
                </a:cxn>
                <a:cxn ang="0">
                  <a:pos x="884" y="155"/>
                </a:cxn>
                <a:cxn ang="0">
                  <a:pos x="785" y="166"/>
                </a:cxn>
                <a:cxn ang="0">
                  <a:pos x="690" y="117"/>
                </a:cxn>
                <a:cxn ang="0">
                  <a:pos x="535" y="67"/>
                </a:cxn>
                <a:cxn ang="0">
                  <a:pos x="327" y="74"/>
                </a:cxn>
                <a:cxn ang="0">
                  <a:pos x="123" y="36"/>
                </a:cxn>
                <a:cxn ang="0">
                  <a:pos x="0" y="240"/>
                </a:cxn>
                <a:cxn ang="0">
                  <a:pos x="28" y="370"/>
                </a:cxn>
                <a:cxn ang="0">
                  <a:pos x="140" y="448"/>
                </a:cxn>
                <a:cxn ang="0">
                  <a:pos x="214" y="370"/>
                </a:cxn>
                <a:cxn ang="0">
                  <a:pos x="285" y="381"/>
                </a:cxn>
                <a:cxn ang="0">
                  <a:pos x="486" y="497"/>
                </a:cxn>
                <a:cxn ang="0">
                  <a:pos x="598" y="684"/>
                </a:cxn>
                <a:cxn ang="0">
                  <a:pos x="715" y="1040"/>
                </a:cxn>
                <a:cxn ang="0">
                  <a:pos x="778" y="1050"/>
                </a:cxn>
                <a:cxn ang="0">
                  <a:pos x="1032" y="1247"/>
                </a:cxn>
                <a:cxn ang="0">
                  <a:pos x="1095" y="1286"/>
                </a:cxn>
                <a:cxn ang="0">
                  <a:pos x="1106" y="1307"/>
                </a:cxn>
                <a:cxn ang="0">
                  <a:pos x="1194" y="1325"/>
                </a:cxn>
                <a:cxn ang="0">
                  <a:pos x="1152" y="1494"/>
                </a:cxn>
                <a:cxn ang="0">
                  <a:pos x="1303" y="1709"/>
                </a:cxn>
                <a:cxn ang="0">
                  <a:pos x="1282" y="2075"/>
                </a:cxn>
                <a:cxn ang="0">
                  <a:pos x="1377" y="2463"/>
                </a:cxn>
                <a:cxn ang="0">
                  <a:pos x="1349" y="2216"/>
                </a:cxn>
                <a:cxn ang="0">
                  <a:pos x="1486" y="1987"/>
                </a:cxn>
                <a:cxn ang="0">
                  <a:pos x="1828" y="1519"/>
                </a:cxn>
                <a:cxn ang="0">
                  <a:pos x="1345" y="694"/>
                </a:cxn>
                <a:cxn ang="0">
                  <a:pos x="1141" y="712"/>
                </a:cxn>
                <a:cxn ang="0">
                  <a:pos x="1155" y="790"/>
                </a:cxn>
                <a:cxn ang="0">
                  <a:pos x="1197" y="782"/>
                </a:cxn>
                <a:cxn ang="0">
                  <a:pos x="1088" y="800"/>
                </a:cxn>
                <a:cxn ang="0">
                  <a:pos x="1025" y="708"/>
                </a:cxn>
                <a:cxn ang="0">
                  <a:pos x="1120" y="1223"/>
                </a:cxn>
                <a:cxn ang="0">
                  <a:pos x="1331" y="1656"/>
                </a:cxn>
                <a:cxn ang="0">
                  <a:pos x="1345" y="1589"/>
                </a:cxn>
                <a:cxn ang="0">
                  <a:pos x="1483" y="1378"/>
                </a:cxn>
                <a:cxn ang="0">
                  <a:pos x="1409" y="1378"/>
                </a:cxn>
                <a:cxn ang="0">
                  <a:pos x="1528" y="1374"/>
                </a:cxn>
                <a:cxn ang="0">
                  <a:pos x="1384" y="1413"/>
                </a:cxn>
                <a:cxn ang="0">
                  <a:pos x="1225" y="1410"/>
                </a:cxn>
                <a:cxn ang="0">
                  <a:pos x="1391" y="1769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" name="Group 341"/>
            <p:cNvGrpSpPr>
              <a:grpSpLocks/>
            </p:cNvGrpSpPr>
            <p:nvPr userDrawn="1"/>
          </p:nvGrpSpPr>
          <p:grpSpPr bwMode="auto">
            <a:xfrm>
              <a:off x="3777" y="306"/>
              <a:ext cx="1167" cy="793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14"/>
                  </a:cxn>
                  <a:cxn ang="0">
                    <a:pos x="11" y="18"/>
                  </a:cxn>
                  <a:cxn ang="0">
                    <a:pos x="18" y="18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1"/>
                  </a:cxn>
                  <a:cxn ang="0">
                    <a:pos x="21" y="7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/>
                <a:ahLst/>
                <a:cxnLst>
                  <a:cxn ang="0">
                    <a:pos x="53" y="162"/>
                  </a:cxn>
                  <a:cxn ang="0">
                    <a:pos x="71" y="179"/>
                  </a:cxn>
                  <a:cxn ang="0">
                    <a:pos x="57" y="208"/>
                  </a:cxn>
                  <a:cxn ang="0">
                    <a:pos x="29" y="222"/>
                  </a:cxn>
                  <a:cxn ang="0">
                    <a:pos x="0" y="236"/>
                  </a:cxn>
                  <a:cxn ang="0">
                    <a:pos x="25" y="267"/>
                  </a:cxn>
                  <a:cxn ang="0">
                    <a:pos x="53" y="271"/>
                  </a:cxn>
                  <a:cxn ang="0">
                    <a:pos x="39" y="285"/>
                  </a:cxn>
                  <a:cxn ang="0">
                    <a:pos x="22" y="285"/>
                  </a:cxn>
                  <a:cxn ang="0">
                    <a:pos x="25" y="310"/>
                  </a:cxn>
                  <a:cxn ang="0">
                    <a:pos x="50" y="334"/>
                  </a:cxn>
                  <a:cxn ang="0">
                    <a:pos x="106" y="317"/>
                  </a:cxn>
                  <a:cxn ang="0">
                    <a:pos x="131" y="334"/>
                  </a:cxn>
                  <a:cxn ang="0">
                    <a:pos x="148" y="405"/>
                  </a:cxn>
                  <a:cxn ang="0">
                    <a:pos x="148" y="430"/>
                  </a:cxn>
                  <a:cxn ang="0">
                    <a:pos x="145" y="454"/>
                  </a:cxn>
                  <a:cxn ang="0">
                    <a:pos x="159" y="454"/>
                  </a:cxn>
                  <a:cxn ang="0">
                    <a:pos x="177" y="472"/>
                  </a:cxn>
                  <a:cxn ang="0">
                    <a:pos x="162" y="479"/>
                  </a:cxn>
                  <a:cxn ang="0">
                    <a:pos x="180" y="496"/>
                  </a:cxn>
                  <a:cxn ang="0">
                    <a:pos x="166" y="532"/>
                  </a:cxn>
                  <a:cxn ang="0">
                    <a:pos x="159" y="570"/>
                  </a:cxn>
                  <a:cxn ang="0">
                    <a:pos x="187" y="651"/>
                  </a:cxn>
                  <a:cxn ang="0">
                    <a:pos x="219" y="680"/>
                  </a:cxn>
                  <a:cxn ang="0">
                    <a:pos x="222" y="683"/>
                  </a:cxn>
                  <a:cxn ang="0">
                    <a:pos x="247" y="669"/>
                  </a:cxn>
                  <a:cxn ang="0">
                    <a:pos x="258" y="637"/>
                  </a:cxn>
                  <a:cxn ang="0">
                    <a:pos x="275" y="595"/>
                  </a:cxn>
                  <a:cxn ang="0">
                    <a:pos x="303" y="577"/>
                  </a:cxn>
                  <a:cxn ang="0">
                    <a:pos x="342" y="542"/>
                  </a:cxn>
                  <a:cxn ang="0">
                    <a:pos x="367" y="532"/>
                  </a:cxn>
                  <a:cxn ang="0">
                    <a:pos x="388" y="514"/>
                  </a:cxn>
                  <a:cxn ang="0">
                    <a:pos x="395" y="489"/>
                  </a:cxn>
                  <a:cxn ang="0">
                    <a:pos x="356" y="496"/>
                  </a:cxn>
                  <a:cxn ang="0">
                    <a:pos x="367" y="493"/>
                  </a:cxn>
                  <a:cxn ang="0">
                    <a:pos x="377" y="458"/>
                  </a:cxn>
                  <a:cxn ang="0">
                    <a:pos x="395" y="472"/>
                  </a:cxn>
                  <a:cxn ang="0">
                    <a:pos x="402" y="440"/>
                  </a:cxn>
                  <a:cxn ang="0">
                    <a:pos x="402" y="405"/>
                  </a:cxn>
                  <a:cxn ang="0">
                    <a:pos x="434" y="384"/>
                  </a:cxn>
                  <a:cxn ang="0">
                    <a:pos x="437" y="334"/>
                  </a:cxn>
                  <a:cxn ang="0">
                    <a:pos x="402" y="324"/>
                  </a:cxn>
                  <a:cxn ang="0">
                    <a:pos x="398" y="282"/>
                  </a:cxn>
                  <a:cxn ang="0">
                    <a:pos x="398" y="246"/>
                  </a:cxn>
                  <a:cxn ang="0">
                    <a:pos x="413" y="179"/>
                  </a:cxn>
                  <a:cxn ang="0">
                    <a:pos x="430" y="158"/>
                  </a:cxn>
                  <a:cxn ang="0">
                    <a:pos x="420" y="144"/>
                  </a:cxn>
                  <a:cxn ang="0">
                    <a:pos x="458" y="95"/>
                  </a:cxn>
                  <a:cxn ang="0">
                    <a:pos x="434" y="77"/>
                  </a:cxn>
                  <a:cxn ang="0">
                    <a:pos x="427" y="102"/>
                  </a:cxn>
                  <a:cxn ang="0">
                    <a:pos x="377" y="141"/>
                  </a:cxn>
                  <a:cxn ang="0">
                    <a:pos x="416" y="67"/>
                  </a:cxn>
                  <a:cxn ang="0">
                    <a:pos x="377" y="88"/>
                  </a:cxn>
                  <a:cxn ang="0">
                    <a:pos x="377" y="60"/>
                  </a:cxn>
                  <a:cxn ang="0">
                    <a:pos x="349" y="63"/>
                  </a:cxn>
                  <a:cxn ang="0">
                    <a:pos x="388" y="45"/>
                  </a:cxn>
                  <a:cxn ang="0">
                    <a:pos x="356" y="17"/>
                  </a:cxn>
                  <a:cxn ang="0">
                    <a:pos x="303" y="38"/>
                  </a:cxn>
                  <a:cxn ang="0">
                    <a:pos x="339" y="10"/>
                  </a:cxn>
                  <a:cxn ang="0">
                    <a:pos x="229" y="35"/>
                  </a:cxn>
                  <a:cxn ang="0">
                    <a:pos x="173" y="56"/>
                  </a:cxn>
                  <a:cxn ang="0">
                    <a:pos x="103" y="84"/>
                  </a:cxn>
                  <a:cxn ang="0">
                    <a:pos x="99" y="127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/>
                <a:ahLst/>
                <a:cxnLst>
                  <a:cxn ang="0">
                    <a:pos x="17" y="14"/>
                  </a:cxn>
                  <a:cxn ang="0">
                    <a:pos x="17" y="10"/>
                  </a:cxn>
                  <a:cxn ang="0">
                    <a:pos x="21" y="7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7" y="14"/>
                  </a:cxn>
                  <a:cxn ang="0">
                    <a:pos x="17" y="14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6" cy="21"/>
              </a:xfrm>
              <a:custGeom>
                <a:avLst/>
                <a:gdLst/>
                <a:ahLst/>
                <a:cxnLst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1"/>
                  </a:cxn>
                  <a:cxn ang="0">
                    <a:pos x="14" y="7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4" y="18"/>
                  </a:cxn>
                  <a:cxn ang="0">
                    <a:pos x="14" y="18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9" cy="50"/>
              </a:xfrm>
              <a:custGeom>
                <a:avLst/>
                <a:gdLst/>
                <a:ahLst/>
                <a:cxnLst>
                  <a:cxn ang="0">
                    <a:pos x="11" y="46"/>
                  </a:cxn>
                  <a:cxn ang="0">
                    <a:pos x="14" y="43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1" y="39"/>
                  </a:cxn>
                  <a:cxn ang="0">
                    <a:pos x="25" y="43"/>
                  </a:cxn>
                  <a:cxn ang="0">
                    <a:pos x="28" y="46"/>
                  </a:cxn>
                  <a:cxn ang="0">
                    <a:pos x="32" y="50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39" y="46"/>
                  </a:cxn>
                  <a:cxn ang="0">
                    <a:pos x="39" y="39"/>
                  </a:cxn>
                  <a:cxn ang="0">
                    <a:pos x="35" y="36"/>
                  </a:cxn>
                  <a:cxn ang="0">
                    <a:pos x="35" y="32"/>
                  </a:cxn>
                  <a:cxn ang="0">
                    <a:pos x="35" y="29"/>
                  </a:cxn>
                  <a:cxn ang="0">
                    <a:pos x="32" y="29"/>
                  </a:cxn>
                  <a:cxn ang="0">
                    <a:pos x="32" y="25"/>
                  </a:cxn>
                  <a:cxn ang="0">
                    <a:pos x="32" y="25"/>
                  </a:cxn>
                  <a:cxn ang="0">
                    <a:pos x="28" y="25"/>
                  </a:cxn>
                  <a:cxn ang="0">
                    <a:pos x="25" y="25"/>
                  </a:cxn>
                  <a:cxn ang="0">
                    <a:pos x="21" y="25"/>
                  </a:cxn>
                  <a:cxn ang="0">
                    <a:pos x="18" y="22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5" y="4"/>
                  </a:cxn>
                  <a:cxn ang="0">
                    <a:pos x="21" y="4"/>
                  </a:cxn>
                  <a:cxn ang="0">
                    <a:pos x="14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4" y="11"/>
                  </a:cxn>
                  <a:cxn ang="0">
                    <a:pos x="4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4" y="29"/>
                  </a:cxn>
                  <a:cxn ang="0">
                    <a:pos x="7" y="29"/>
                  </a:cxn>
                  <a:cxn ang="0">
                    <a:pos x="7" y="29"/>
                  </a:cxn>
                  <a:cxn ang="0">
                    <a:pos x="4" y="32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7" y="46"/>
                  </a:cxn>
                  <a:cxn ang="0">
                    <a:pos x="11" y="46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38"/>
              </a:xfrm>
              <a:custGeom>
                <a:avLst/>
                <a:gdLst/>
                <a:ahLst/>
                <a:cxnLst>
                  <a:cxn ang="0">
                    <a:pos x="236" y="240"/>
                  </a:cxn>
                  <a:cxn ang="0">
                    <a:pos x="243" y="261"/>
                  </a:cxn>
                  <a:cxn ang="0">
                    <a:pos x="260" y="257"/>
                  </a:cxn>
                  <a:cxn ang="0">
                    <a:pos x="285" y="247"/>
                  </a:cxn>
                  <a:cxn ang="0">
                    <a:pos x="285" y="233"/>
                  </a:cxn>
                  <a:cxn ang="0">
                    <a:pos x="288" y="222"/>
                  </a:cxn>
                  <a:cxn ang="0">
                    <a:pos x="278" y="208"/>
                  </a:cxn>
                  <a:cxn ang="0">
                    <a:pos x="264" y="208"/>
                  </a:cxn>
                  <a:cxn ang="0">
                    <a:pos x="229" y="176"/>
                  </a:cxn>
                  <a:cxn ang="0">
                    <a:pos x="214" y="173"/>
                  </a:cxn>
                  <a:cxn ang="0">
                    <a:pos x="229" y="155"/>
                  </a:cxn>
                  <a:cxn ang="0">
                    <a:pos x="229" y="134"/>
                  </a:cxn>
                  <a:cxn ang="0">
                    <a:pos x="218" y="124"/>
                  </a:cxn>
                  <a:cxn ang="0">
                    <a:pos x="204" y="99"/>
                  </a:cxn>
                  <a:cxn ang="0">
                    <a:pos x="190" y="102"/>
                  </a:cxn>
                  <a:cxn ang="0">
                    <a:pos x="186" y="92"/>
                  </a:cxn>
                  <a:cxn ang="0">
                    <a:pos x="176" y="81"/>
                  </a:cxn>
                  <a:cxn ang="0">
                    <a:pos x="155" y="60"/>
                  </a:cxn>
                  <a:cxn ang="0">
                    <a:pos x="116" y="50"/>
                  </a:cxn>
                  <a:cxn ang="0">
                    <a:pos x="81" y="46"/>
                  </a:cxn>
                  <a:cxn ang="0">
                    <a:pos x="88" y="25"/>
                  </a:cxn>
                  <a:cxn ang="0">
                    <a:pos x="77" y="7"/>
                  </a:cxn>
                  <a:cxn ang="0">
                    <a:pos x="56" y="35"/>
                  </a:cxn>
                  <a:cxn ang="0">
                    <a:pos x="74" y="88"/>
                  </a:cxn>
                  <a:cxn ang="0">
                    <a:pos x="67" y="92"/>
                  </a:cxn>
                  <a:cxn ang="0">
                    <a:pos x="45" y="39"/>
                  </a:cxn>
                  <a:cxn ang="0">
                    <a:pos x="52" y="4"/>
                  </a:cxn>
                  <a:cxn ang="0">
                    <a:pos x="17" y="18"/>
                  </a:cxn>
                  <a:cxn ang="0">
                    <a:pos x="0" y="60"/>
                  </a:cxn>
                  <a:cxn ang="0">
                    <a:pos x="3" y="74"/>
                  </a:cxn>
                  <a:cxn ang="0">
                    <a:pos x="24" y="109"/>
                  </a:cxn>
                  <a:cxn ang="0">
                    <a:pos x="35" y="116"/>
                  </a:cxn>
                  <a:cxn ang="0">
                    <a:pos x="81" y="131"/>
                  </a:cxn>
                  <a:cxn ang="0">
                    <a:pos x="102" y="131"/>
                  </a:cxn>
                  <a:cxn ang="0">
                    <a:pos x="144" y="148"/>
                  </a:cxn>
                  <a:cxn ang="0">
                    <a:pos x="151" y="159"/>
                  </a:cxn>
                  <a:cxn ang="0">
                    <a:pos x="162" y="180"/>
                  </a:cxn>
                  <a:cxn ang="0">
                    <a:pos x="158" y="229"/>
                  </a:cxn>
                  <a:cxn ang="0">
                    <a:pos x="137" y="254"/>
                  </a:cxn>
                  <a:cxn ang="0">
                    <a:pos x="112" y="264"/>
                  </a:cxn>
                  <a:cxn ang="0">
                    <a:pos x="130" y="282"/>
                  </a:cxn>
                  <a:cxn ang="0">
                    <a:pos x="169" y="289"/>
                  </a:cxn>
                  <a:cxn ang="0">
                    <a:pos x="190" y="314"/>
                  </a:cxn>
                  <a:cxn ang="0">
                    <a:pos x="214" y="328"/>
                  </a:cxn>
                  <a:cxn ang="0">
                    <a:pos x="232" y="335"/>
                  </a:cxn>
                  <a:cxn ang="0">
                    <a:pos x="218" y="307"/>
                  </a:cxn>
                  <a:cxn ang="0">
                    <a:pos x="218" y="300"/>
                  </a:cxn>
                  <a:cxn ang="0">
                    <a:pos x="250" y="321"/>
                  </a:cxn>
                  <a:cxn ang="0">
                    <a:pos x="257" y="321"/>
                  </a:cxn>
                  <a:cxn ang="0">
                    <a:pos x="257" y="293"/>
                  </a:cxn>
                  <a:cxn ang="0">
                    <a:pos x="232" y="271"/>
                  </a:cxn>
                  <a:cxn ang="0">
                    <a:pos x="222" y="261"/>
                  </a:cxn>
                  <a:cxn ang="0">
                    <a:pos x="214" y="236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75" cy="64"/>
              </a:xfrm>
              <a:custGeom>
                <a:avLst/>
                <a:gdLst/>
                <a:ahLst/>
                <a:cxnLst>
                  <a:cxn ang="0">
                    <a:pos x="85" y="46"/>
                  </a:cxn>
                  <a:cxn ang="0">
                    <a:pos x="85" y="46"/>
                  </a:cxn>
                  <a:cxn ang="0">
                    <a:pos x="81" y="39"/>
                  </a:cxn>
                  <a:cxn ang="0">
                    <a:pos x="78" y="36"/>
                  </a:cxn>
                  <a:cxn ang="0">
                    <a:pos x="71" y="32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60" y="21"/>
                  </a:cxn>
                  <a:cxn ang="0">
                    <a:pos x="57" y="18"/>
                  </a:cxn>
                  <a:cxn ang="0">
                    <a:pos x="49" y="14"/>
                  </a:cxn>
                  <a:cxn ang="0">
                    <a:pos x="42" y="14"/>
                  </a:cxn>
                  <a:cxn ang="0">
                    <a:pos x="39" y="11"/>
                  </a:cxn>
                  <a:cxn ang="0">
                    <a:pos x="35" y="0"/>
                  </a:cxn>
                  <a:cxn ang="0">
                    <a:pos x="25" y="14"/>
                  </a:cxn>
                  <a:cxn ang="0">
                    <a:pos x="21" y="18"/>
                  </a:cxn>
                  <a:cxn ang="0">
                    <a:pos x="18" y="18"/>
                  </a:cxn>
                  <a:cxn ang="0">
                    <a:pos x="14" y="21"/>
                  </a:cxn>
                  <a:cxn ang="0">
                    <a:pos x="11" y="25"/>
                  </a:cxn>
                  <a:cxn ang="0">
                    <a:pos x="7" y="32"/>
                  </a:cxn>
                  <a:cxn ang="0">
                    <a:pos x="7" y="39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7" y="50"/>
                  </a:cxn>
                  <a:cxn ang="0">
                    <a:pos x="11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1" y="60"/>
                  </a:cxn>
                  <a:cxn ang="0">
                    <a:pos x="25" y="60"/>
                  </a:cxn>
                  <a:cxn ang="0">
                    <a:pos x="28" y="64"/>
                  </a:cxn>
                  <a:cxn ang="0">
                    <a:pos x="32" y="64"/>
                  </a:cxn>
                  <a:cxn ang="0">
                    <a:pos x="39" y="60"/>
                  </a:cxn>
                  <a:cxn ang="0">
                    <a:pos x="60" y="50"/>
                  </a:cxn>
                  <a:cxn ang="0">
                    <a:pos x="78" y="53"/>
                  </a:cxn>
                  <a:cxn ang="0">
                    <a:pos x="85" y="46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14" y="10"/>
                  </a:cxn>
                  <a:cxn ang="0">
                    <a:pos x="21" y="10"/>
                  </a:cxn>
                  <a:cxn ang="0">
                    <a:pos x="28" y="10"/>
                  </a:cxn>
                  <a:cxn ang="0">
                    <a:pos x="32" y="7"/>
                  </a:cxn>
                  <a:cxn ang="0">
                    <a:pos x="32" y="3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7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/>
                <a:ahLst/>
                <a:cxnLst>
                  <a:cxn ang="0">
                    <a:pos x="84" y="59"/>
                  </a:cxn>
                  <a:cxn ang="0">
                    <a:pos x="77" y="59"/>
                  </a:cxn>
                  <a:cxn ang="0">
                    <a:pos x="67" y="59"/>
                  </a:cxn>
                  <a:cxn ang="0">
                    <a:pos x="63" y="52"/>
                  </a:cxn>
                  <a:cxn ang="0">
                    <a:pos x="67" y="49"/>
                  </a:cxn>
                  <a:cxn ang="0">
                    <a:pos x="74" y="38"/>
                  </a:cxn>
                  <a:cxn ang="0">
                    <a:pos x="81" y="38"/>
                  </a:cxn>
                  <a:cxn ang="0">
                    <a:pos x="81" y="28"/>
                  </a:cxn>
                  <a:cxn ang="0">
                    <a:pos x="81" y="17"/>
                  </a:cxn>
                  <a:cxn ang="0">
                    <a:pos x="77" y="10"/>
                  </a:cxn>
                  <a:cxn ang="0">
                    <a:pos x="70" y="0"/>
                  </a:cxn>
                  <a:cxn ang="0">
                    <a:pos x="56" y="3"/>
                  </a:cxn>
                  <a:cxn ang="0">
                    <a:pos x="49" y="7"/>
                  </a:cxn>
                  <a:cxn ang="0">
                    <a:pos x="39" y="3"/>
                  </a:cxn>
                  <a:cxn ang="0">
                    <a:pos x="28" y="3"/>
                  </a:cxn>
                  <a:cxn ang="0">
                    <a:pos x="21" y="14"/>
                  </a:cxn>
                  <a:cxn ang="0">
                    <a:pos x="21" y="21"/>
                  </a:cxn>
                  <a:cxn ang="0">
                    <a:pos x="21" y="35"/>
                  </a:cxn>
                  <a:cxn ang="0">
                    <a:pos x="28" y="42"/>
                  </a:cxn>
                  <a:cxn ang="0">
                    <a:pos x="35" y="49"/>
                  </a:cxn>
                  <a:cxn ang="0">
                    <a:pos x="31" y="59"/>
                  </a:cxn>
                  <a:cxn ang="0">
                    <a:pos x="28" y="63"/>
                  </a:cxn>
                  <a:cxn ang="0">
                    <a:pos x="17" y="56"/>
                  </a:cxn>
                  <a:cxn ang="0">
                    <a:pos x="14" y="49"/>
                  </a:cxn>
                  <a:cxn ang="0">
                    <a:pos x="7" y="49"/>
                  </a:cxn>
                  <a:cxn ang="0">
                    <a:pos x="0" y="49"/>
                  </a:cxn>
                  <a:cxn ang="0">
                    <a:pos x="0" y="56"/>
                  </a:cxn>
                  <a:cxn ang="0">
                    <a:pos x="0" y="67"/>
                  </a:cxn>
                  <a:cxn ang="0">
                    <a:pos x="3" y="77"/>
                  </a:cxn>
                  <a:cxn ang="0">
                    <a:pos x="14" y="88"/>
                  </a:cxn>
                  <a:cxn ang="0">
                    <a:pos x="21" y="95"/>
                  </a:cxn>
                  <a:cxn ang="0">
                    <a:pos x="31" y="109"/>
                  </a:cxn>
                  <a:cxn ang="0">
                    <a:pos x="35" y="112"/>
                  </a:cxn>
                  <a:cxn ang="0">
                    <a:pos x="39" y="123"/>
                  </a:cxn>
                  <a:cxn ang="0">
                    <a:pos x="49" y="130"/>
                  </a:cxn>
                  <a:cxn ang="0">
                    <a:pos x="67" y="126"/>
                  </a:cxn>
                  <a:cxn ang="0">
                    <a:pos x="74" y="126"/>
                  </a:cxn>
                  <a:cxn ang="0">
                    <a:pos x="84" y="116"/>
                  </a:cxn>
                  <a:cxn ang="0">
                    <a:pos x="88" y="109"/>
                  </a:cxn>
                  <a:cxn ang="0">
                    <a:pos x="88" y="95"/>
                  </a:cxn>
                  <a:cxn ang="0">
                    <a:pos x="84" y="77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1" cy="112"/>
              </a:xfrm>
              <a:custGeom>
                <a:avLst/>
                <a:gdLst/>
                <a:ahLst/>
                <a:cxnLst>
                  <a:cxn ang="0">
                    <a:pos x="57" y="7"/>
                  </a:cxn>
                  <a:cxn ang="0">
                    <a:pos x="50" y="7"/>
                  </a:cxn>
                  <a:cxn ang="0">
                    <a:pos x="39" y="3"/>
                  </a:cxn>
                  <a:cxn ang="0">
                    <a:pos x="35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0"/>
                  </a:cxn>
                  <a:cxn ang="0">
                    <a:pos x="14" y="3"/>
                  </a:cxn>
                  <a:cxn ang="0">
                    <a:pos x="7" y="14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4" y="42"/>
                  </a:cxn>
                  <a:cxn ang="0">
                    <a:pos x="4" y="49"/>
                  </a:cxn>
                  <a:cxn ang="0">
                    <a:pos x="0" y="56"/>
                  </a:cxn>
                  <a:cxn ang="0">
                    <a:pos x="7" y="77"/>
                  </a:cxn>
                  <a:cxn ang="0">
                    <a:pos x="11" y="109"/>
                  </a:cxn>
                  <a:cxn ang="0">
                    <a:pos x="14" y="112"/>
                  </a:cxn>
                  <a:cxn ang="0">
                    <a:pos x="25" y="109"/>
                  </a:cxn>
                  <a:cxn ang="0">
                    <a:pos x="28" y="95"/>
                  </a:cxn>
                  <a:cxn ang="0">
                    <a:pos x="25" y="91"/>
                  </a:cxn>
                  <a:cxn ang="0">
                    <a:pos x="25" y="81"/>
                  </a:cxn>
                  <a:cxn ang="0">
                    <a:pos x="25" y="74"/>
                  </a:cxn>
                  <a:cxn ang="0">
                    <a:pos x="35" y="70"/>
                  </a:cxn>
                  <a:cxn ang="0">
                    <a:pos x="43" y="70"/>
                  </a:cxn>
                  <a:cxn ang="0">
                    <a:pos x="53" y="63"/>
                  </a:cxn>
                  <a:cxn ang="0">
                    <a:pos x="57" y="53"/>
                  </a:cxn>
                  <a:cxn ang="0">
                    <a:pos x="64" y="42"/>
                  </a:cxn>
                  <a:cxn ang="0">
                    <a:pos x="67" y="24"/>
                  </a:cxn>
                  <a:cxn ang="0">
                    <a:pos x="71" y="21"/>
                  </a:cxn>
                  <a:cxn ang="0">
                    <a:pos x="71" y="14"/>
                  </a:cxn>
                  <a:cxn ang="0">
                    <a:pos x="67" y="7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/>
                <a:ahLst/>
                <a:cxnLst>
                  <a:cxn ang="0">
                    <a:pos x="8" y="98"/>
                  </a:cxn>
                  <a:cxn ang="0">
                    <a:pos x="15" y="105"/>
                  </a:cxn>
                  <a:cxn ang="0">
                    <a:pos x="18" y="116"/>
                  </a:cxn>
                  <a:cxn ang="0">
                    <a:pos x="22" y="119"/>
                  </a:cxn>
                  <a:cxn ang="0">
                    <a:pos x="32" y="119"/>
                  </a:cxn>
                  <a:cxn ang="0">
                    <a:pos x="36" y="112"/>
                  </a:cxn>
                  <a:cxn ang="0">
                    <a:pos x="39" y="109"/>
                  </a:cxn>
                  <a:cxn ang="0">
                    <a:pos x="50" y="109"/>
                  </a:cxn>
                  <a:cxn ang="0">
                    <a:pos x="53" y="109"/>
                  </a:cxn>
                  <a:cxn ang="0">
                    <a:pos x="57" y="102"/>
                  </a:cxn>
                  <a:cxn ang="0">
                    <a:pos x="60" y="95"/>
                  </a:cxn>
                  <a:cxn ang="0">
                    <a:pos x="64" y="81"/>
                  </a:cxn>
                  <a:cxn ang="0">
                    <a:pos x="71" y="63"/>
                  </a:cxn>
                  <a:cxn ang="0">
                    <a:pos x="89" y="49"/>
                  </a:cxn>
                  <a:cxn ang="0">
                    <a:pos x="110" y="31"/>
                  </a:cxn>
                  <a:cxn ang="0">
                    <a:pos x="106" y="31"/>
                  </a:cxn>
                  <a:cxn ang="0">
                    <a:pos x="96" y="21"/>
                  </a:cxn>
                  <a:cxn ang="0">
                    <a:pos x="92" y="17"/>
                  </a:cxn>
                  <a:cxn ang="0">
                    <a:pos x="85" y="10"/>
                  </a:cxn>
                  <a:cxn ang="0">
                    <a:pos x="78" y="17"/>
                  </a:cxn>
                  <a:cxn ang="0">
                    <a:pos x="74" y="21"/>
                  </a:cxn>
                  <a:cxn ang="0">
                    <a:pos x="71" y="21"/>
                  </a:cxn>
                  <a:cxn ang="0">
                    <a:pos x="67" y="14"/>
                  </a:cxn>
                  <a:cxn ang="0">
                    <a:pos x="64" y="7"/>
                  </a:cxn>
                  <a:cxn ang="0">
                    <a:pos x="57" y="7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29" y="3"/>
                  </a:cxn>
                  <a:cxn ang="0">
                    <a:pos x="29" y="7"/>
                  </a:cxn>
                  <a:cxn ang="0">
                    <a:pos x="25" y="7"/>
                  </a:cxn>
                  <a:cxn ang="0">
                    <a:pos x="18" y="7"/>
                  </a:cxn>
                  <a:cxn ang="0">
                    <a:pos x="15" y="17"/>
                  </a:cxn>
                  <a:cxn ang="0">
                    <a:pos x="18" y="24"/>
                  </a:cxn>
                  <a:cxn ang="0">
                    <a:pos x="18" y="31"/>
                  </a:cxn>
                  <a:cxn ang="0">
                    <a:pos x="18" y="38"/>
                  </a:cxn>
                  <a:cxn ang="0">
                    <a:pos x="15" y="45"/>
                  </a:cxn>
                  <a:cxn ang="0">
                    <a:pos x="8" y="63"/>
                  </a:cxn>
                  <a:cxn ang="0">
                    <a:pos x="4" y="84"/>
                  </a:cxn>
                  <a:cxn ang="0">
                    <a:pos x="0" y="88"/>
                  </a:cxn>
                  <a:cxn ang="0">
                    <a:pos x="4" y="95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/>
                <a:ahLst/>
                <a:cxnLst>
                  <a:cxn ang="0">
                    <a:pos x="219" y="151"/>
                  </a:cxn>
                  <a:cxn ang="0">
                    <a:pos x="240" y="151"/>
                  </a:cxn>
                  <a:cxn ang="0">
                    <a:pos x="243" y="148"/>
                  </a:cxn>
                  <a:cxn ang="0">
                    <a:pos x="240" y="134"/>
                  </a:cxn>
                  <a:cxn ang="0">
                    <a:pos x="222" y="127"/>
                  </a:cxn>
                  <a:cxn ang="0">
                    <a:pos x="198" y="120"/>
                  </a:cxn>
                  <a:cxn ang="0">
                    <a:pos x="184" y="84"/>
                  </a:cxn>
                  <a:cxn ang="0">
                    <a:pos x="180" y="49"/>
                  </a:cxn>
                  <a:cxn ang="0">
                    <a:pos x="177" y="28"/>
                  </a:cxn>
                  <a:cxn ang="0">
                    <a:pos x="159" y="21"/>
                  </a:cxn>
                  <a:cxn ang="0">
                    <a:pos x="148" y="32"/>
                  </a:cxn>
                  <a:cxn ang="0">
                    <a:pos x="134" y="25"/>
                  </a:cxn>
                  <a:cxn ang="0">
                    <a:pos x="127" y="17"/>
                  </a:cxn>
                  <a:cxn ang="0">
                    <a:pos x="117" y="28"/>
                  </a:cxn>
                  <a:cxn ang="0">
                    <a:pos x="106" y="32"/>
                  </a:cxn>
                  <a:cxn ang="0">
                    <a:pos x="96" y="14"/>
                  </a:cxn>
                  <a:cxn ang="0">
                    <a:pos x="85" y="7"/>
                  </a:cxn>
                  <a:cxn ang="0">
                    <a:pos x="85" y="25"/>
                  </a:cxn>
                  <a:cxn ang="0">
                    <a:pos x="78" y="39"/>
                  </a:cxn>
                  <a:cxn ang="0">
                    <a:pos x="67" y="28"/>
                  </a:cxn>
                  <a:cxn ang="0">
                    <a:pos x="67" y="10"/>
                  </a:cxn>
                  <a:cxn ang="0">
                    <a:pos x="67" y="7"/>
                  </a:cxn>
                  <a:cxn ang="0">
                    <a:pos x="57" y="0"/>
                  </a:cxn>
                  <a:cxn ang="0">
                    <a:pos x="39" y="10"/>
                  </a:cxn>
                  <a:cxn ang="0">
                    <a:pos x="14" y="25"/>
                  </a:cxn>
                  <a:cxn ang="0">
                    <a:pos x="7" y="39"/>
                  </a:cxn>
                  <a:cxn ang="0">
                    <a:pos x="4" y="56"/>
                  </a:cxn>
                  <a:cxn ang="0">
                    <a:pos x="0" y="63"/>
                  </a:cxn>
                  <a:cxn ang="0">
                    <a:pos x="0" y="74"/>
                  </a:cxn>
                  <a:cxn ang="0">
                    <a:pos x="25" y="81"/>
                  </a:cxn>
                  <a:cxn ang="0">
                    <a:pos x="39" y="81"/>
                  </a:cxn>
                  <a:cxn ang="0">
                    <a:pos x="46" y="77"/>
                  </a:cxn>
                  <a:cxn ang="0">
                    <a:pos x="46" y="88"/>
                  </a:cxn>
                  <a:cxn ang="0">
                    <a:pos x="29" y="95"/>
                  </a:cxn>
                  <a:cxn ang="0">
                    <a:pos x="22" y="91"/>
                  </a:cxn>
                  <a:cxn ang="0">
                    <a:pos x="11" y="95"/>
                  </a:cxn>
                  <a:cxn ang="0">
                    <a:pos x="7" y="106"/>
                  </a:cxn>
                  <a:cxn ang="0">
                    <a:pos x="25" y="113"/>
                  </a:cxn>
                  <a:cxn ang="0">
                    <a:pos x="46" y="113"/>
                  </a:cxn>
                  <a:cxn ang="0">
                    <a:pos x="74" y="109"/>
                  </a:cxn>
                  <a:cxn ang="0">
                    <a:pos x="88" y="120"/>
                  </a:cxn>
                  <a:cxn ang="0">
                    <a:pos x="88" y="127"/>
                  </a:cxn>
                  <a:cxn ang="0">
                    <a:pos x="85" y="141"/>
                  </a:cxn>
                  <a:cxn ang="0">
                    <a:pos x="71" y="137"/>
                  </a:cxn>
                  <a:cxn ang="0">
                    <a:pos x="53" y="137"/>
                  </a:cxn>
                  <a:cxn ang="0">
                    <a:pos x="39" y="137"/>
                  </a:cxn>
                  <a:cxn ang="0">
                    <a:pos x="25" y="141"/>
                  </a:cxn>
                  <a:cxn ang="0">
                    <a:pos x="22" y="151"/>
                  </a:cxn>
                  <a:cxn ang="0">
                    <a:pos x="32" y="162"/>
                  </a:cxn>
                  <a:cxn ang="0">
                    <a:pos x="53" y="173"/>
                  </a:cxn>
                  <a:cxn ang="0">
                    <a:pos x="67" y="183"/>
                  </a:cxn>
                  <a:cxn ang="0">
                    <a:pos x="81" y="194"/>
                  </a:cxn>
                  <a:cxn ang="0">
                    <a:pos x="155" y="173"/>
                  </a:cxn>
                  <a:cxn ang="0">
                    <a:pos x="169" y="173"/>
                  </a:cxn>
                  <a:cxn ang="0">
                    <a:pos x="187" y="183"/>
                  </a:cxn>
                  <a:cxn ang="0">
                    <a:pos x="194" y="180"/>
                  </a:cxn>
                  <a:cxn ang="0">
                    <a:pos x="198" y="180"/>
                  </a:cxn>
                  <a:cxn ang="0">
                    <a:pos x="212" y="180"/>
                  </a:cxn>
                  <a:cxn ang="0">
                    <a:pos x="222" y="173"/>
                  </a:cxn>
                  <a:cxn ang="0">
                    <a:pos x="219" y="165"/>
                  </a:cxn>
                  <a:cxn ang="0">
                    <a:pos x="208" y="162"/>
                  </a:cxn>
                  <a:cxn ang="0">
                    <a:pos x="205" y="158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24" cy="96"/>
              </a:xfrm>
              <a:custGeom>
                <a:avLst/>
                <a:gdLst/>
                <a:ahLst/>
                <a:cxnLst>
                  <a:cxn ang="0">
                    <a:pos x="43" y="92"/>
                  </a:cxn>
                  <a:cxn ang="0">
                    <a:pos x="50" y="96"/>
                  </a:cxn>
                  <a:cxn ang="0">
                    <a:pos x="60" y="96"/>
                  </a:cxn>
                  <a:cxn ang="0">
                    <a:pos x="64" y="88"/>
                  </a:cxn>
                  <a:cxn ang="0">
                    <a:pos x="74" y="78"/>
                  </a:cxn>
                  <a:cxn ang="0">
                    <a:pos x="81" y="60"/>
                  </a:cxn>
                  <a:cxn ang="0">
                    <a:pos x="85" y="64"/>
                  </a:cxn>
                  <a:cxn ang="0">
                    <a:pos x="96" y="67"/>
                  </a:cxn>
                  <a:cxn ang="0">
                    <a:pos x="110" y="60"/>
                  </a:cxn>
                  <a:cxn ang="0">
                    <a:pos x="110" y="57"/>
                  </a:cxn>
                  <a:cxn ang="0">
                    <a:pos x="113" y="50"/>
                  </a:cxn>
                  <a:cxn ang="0">
                    <a:pos x="110" y="46"/>
                  </a:cxn>
                  <a:cxn ang="0">
                    <a:pos x="113" y="43"/>
                  </a:cxn>
                  <a:cxn ang="0">
                    <a:pos x="117" y="36"/>
                  </a:cxn>
                  <a:cxn ang="0">
                    <a:pos x="113" y="29"/>
                  </a:cxn>
                  <a:cxn ang="0">
                    <a:pos x="117" y="22"/>
                  </a:cxn>
                  <a:cxn ang="0">
                    <a:pos x="124" y="14"/>
                  </a:cxn>
                  <a:cxn ang="0">
                    <a:pos x="124" y="11"/>
                  </a:cxn>
                  <a:cxn ang="0">
                    <a:pos x="117" y="7"/>
                  </a:cxn>
                  <a:cxn ang="0">
                    <a:pos x="110" y="0"/>
                  </a:cxn>
                  <a:cxn ang="0">
                    <a:pos x="92" y="14"/>
                  </a:cxn>
                  <a:cxn ang="0">
                    <a:pos x="85" y="14"/>
                  </a:cxn>
                  <a:cxn ang="0">
                    <a:pos x="71" y="18"/>
                  </a:cxn>
                  <a:cxn ang="0">
                    <a:pos x="64" y="22"/>
                  </a:cxn>
                  <a:cxn ang="0">
                    <a:pos x="53" y="36"/>
                  </a:cxn>
                  <a:cxn ang="0">
                    <a:pos x="39" y="53"/>
                  </a:cxn>
                  <a:cxn ang="0">
                    <a:pos x="25" y="67"/>
                  </a:cxn>
                  <a:cxn ang="0">
                    <a:pos x="15" y="71"/>
                  </a:cxn>
                  <a:cxn ang="0">
                    <a:pos x="7" y="71"/>
                  </a:cxn>
                  <a:cxn ang="0">
                    <a:pos x="0" y="74"/>
                  </a:cxn>
                  <a:cxn ang="0">
                    <a:pos x="4" y="81"/>
                  </a:cxn>
                  <a:cxn ang="0">
                    <a:pos x="7" y="88"/>
                  </a:cxn>
                  <a:cxn ang="0">
                    <a:pos x="18" y="96"/>
                  </a:cxn>
                  <a:cxn ang="0">
                    <a:pos x="36" y="96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5" cy="28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21" y="14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7" y="28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1" y="28"/>
                  </a:cxn>
                  <a:cxn ang="0">
                    <a:pos x="25" y="2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71" cy="43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1" y="36"/>
                  </a:cxn>
                  <a:cxn ang="0">
                    <a:pos x="14" y="32"/>
                  </a:cxn>
                  <a:cxn ang="0">
                    <a:pos x="18" y="29"/>
                  </a:cxn>
                  <a:cxn ang="0">
                    <a:pos x="22" y="29"/>
                  </a:cxn>
                  <a:cxn ang="0">
                    <a:pos x="25" y="29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36"/>
                  </a:cxn>
                  <a:cxn ang="0">
                    <a:pos x="39" y="39"/>
                  </a:cxn>
                  <a:cxn ang="0">
                    <a:pos x="43" y="43"/>
                  </a:cxn>
                  <a:cxn ang="0">
                    <a:pos x="50" y="43"/>
                  </a:cxn>
                  <a:cxn ang="0">
                    <a:pos x="57" y="39"/>
                  </a:cxn>
                  <a:cxn ang="0">
                    <a:pos x="64" y="32"/>
                  </a:cxn>
                  <a:cxn ang="0">
                    <a:pos x="67" y="32"/>
                  </a:cxn>
                  <a:cxn ang="0">
                    <a:pos x="67" y="29"/>
                  </a:cxn>
                  <a:cxn ang="0">
                    <a:pos x="71" y="25"/>
                  </a:cxn>
                  <a:cxn ang="0">
                    <a:pos x="71" y="22"/>
                  </a:cxn>
                  <a:cxn ang="0">
                    <a:pos x="67" y="18"/>
                  </a:cxn>
                  <a:cxn ang="0">
                    <a:pos x="60" y="1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8" y="4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4" y="32"/>
                  </a:cxn>
                  <a:cxn ang="0">
                    <a:pos x="11" y="3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0" y="-2790"/>
                <a:ext cx="74" cy="35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35"/>
                  </a:cxn>
                  <a:cxn ang="0">
                    <a:pos x="17" y="35"/>
                  </a:cxn>
                  <a:cxn ang="0">
                    <a:pos x="25" y="35"/>
                  </a:cxn>
                  <a:cxn ang="0">
                    <a:pos x="35" y="35"/>
                  </a:cxn>
                  <a:cxn ang="0">
                    <a:pos x="39" y="31"/>
                  </a:cxn>
                  <a:cxn ang="0">
                    <a:pos x="42" y="28"/>
                  </a:cxn>
                  <a:cxn ang="0">
                    <a:pos x="49" y="21"/>
                  </a:cxn>
                  <a:cxn ang="0">
                    <a:pos x="53" y="17"/>
                  </a:cxn>
                  <a:cxn ang="0">
                    <a:pos x="56" y="17"/>
                  </a:cxn>
                  <a:cxn ang="0">
                    <a:pos x="60" y="17"/>
                  </a:cxn>
                  <a:cxn ang="0">
                    <a:pos x="63" y="17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0" y="7"/>
                  </a:cxn>
                  <a:cxn ang="0">
                    <a:pos x="53" y="3"/>
                  </a:cxn>
                  <a:cxn ang="0">
                    <a:pos x="42" y="3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21"/>
                  </a:cxn>
                  <a:cxn ang="0">
                    <a:pos x="3" y="28"/>
                  </a:cxn>
                  <a:cxn ang="0">
                    <a:pos x="10" y="3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24" cy="29"/>
              </a:xfrm>
              <a:custGeom>
                <a:avLst/>
                <a:gdLst/>
                <a:ahLst/>
                <a:cxnLst>
                  <a:cxn ang="0">
                    <a:pos x="18" y="15"/>
                  </a:cxn>
                  <a:cxn ang="0">
                    <a:pos x="18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4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7" y="29"/>
                  </a:cxn>
                  <a:cxn ang="0">
                    <a:pos x="10" y="29"/>
                  </a:cxn>
                  <a:cxn ang="0">
                    <a:pos x="14" y="22"/>
                  </a:cxn>
                  <a:cxn ang="0">
                    <a:pos x="18" y="15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95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14" y="74"/>
                  </a:cxn>
                  <a:cxn ang="0">
                    <a:pos x="25" y="74"/>
                  </a:cxn>
                  <a:cxn ang="0">
                    <a:pos x="29" y="70"/>
                  </a:cxn>
                  <a:cxn ang="0">
                    <a:pos x="32" y="67"/>
                  </a:cxn>
                  <a:cxn ang="0">
                    <a:pos x="39" y="70"/>
                  </a:cxn>
                  <a:cxn ang="0">
                    <a:pos x="50" y="70"/>
                  </a:cxn>
                  <a:cxn ang="0">
                    <a:pos x="53" y="67"/>
                  </a:cxn>
                  <a:cxn ang="0">
                    <a:pos x="60" y="67"/>
                  </a:cxn>
                  <a:cxn ang="0">
                    <a:pos x="60" y="70"/>
                  </a:cxn>
                  <a:cxn ang="0">
                    <a:pos x="57" y="74"/>
                  </a:cxn>
                  <a:cxn ang="0">
                    <a:pos x="43" y="81"/>
                  </a:cxn>
                  <a:cxn ang="0">
                    <a:pos x="29" y="88"/>
                  </a:cxn>
                  <a:cxn ang="0">
                    <a:pos x="29" y="91"/>
                  </a:cxn>
                  <a:cxn ang="0">
                    <a:pos x="39" y="95"/>
                  </a:cxn>
                  <a:cxn ang="0">
                    <a:pos x="57" y="91"/>
                  </a:cxn>
                  <a:cxn ang="0">
                    <a:pos x="71" y="81"/>
                  </a:cxn>
                  <a:cxn ang="0">
                    <a:pos x="78" y="77"/>
                  </a:cxn>
                  <a:cxn ang="0">
                    <a:pos x="81" y="74"/>
                  </a:cxn>
                  <a:cxn ang="0">
                    <a:pos x="85" y="77"/>
                  </a:cxn>
                  <a:cxn ang="0">
                    <a:pos x="88" y="77"/>
                  </a:cxn>
                  <a:cxn ang="0">
                    <a:pos x="95" y="74"/>
                  </a:cxn>
                  <a:cxn ang="0">
                    <a:pos x="99" y="74"/>
                  </a:cxn>
                  <a:cxn ang="0">
                    <a:pos x="110" y="74"/>
                  </a:cxn>
                  <a:cxn ang="0">
                    <a:pos x="113" y="70"/>
                  </a:cxn>
                  <a:cxn ang="0">
                    <a:pos x="117" y="60"/>
                  </a:cxn>
                  <a:cxn ang="0">
                    <a:pos x="120" y="45"/>
                  </a:cxn>
                  <a:cxn ang="0">
                    <a:pos x="117" y="35"/>
                  </a:cxn>
                  <a:cxn ang="0">
                    <a:pos x="113" y="35"/>
                  </a:cxn>
                  <a:cxn ang="0">
                    <a:pos x="106" y="38"/>
                  </a:cxn>
                  <a:cxn ang="0">
                    <a:pos x="99" y="38"/>
                  </a:cxn>
                  <a:cxn ang="0">
                    <a:pos x="95" y="31"/>
                  </a:cxn>
                  <a:cxn ang="0">
                    <a:pos x="88" y="17"/>
                  </a:cxn>
                  <a:cxn ang="0">
                    <a:pos x="88" y="7"/>
                  </a:cxn>
                  <a:cxn ang="0">
                    <a:pos x="85" y="0"/>
                  </a:cxn>
                  <a:cxn ang="0">
                    <a:pos x="81" y="0"/>
                  </a:cxn>
                  <a:cxn ang="0">
                    <a:pos x="74" y="3"/>
                  </a:cxn>
                  <a:cxn ang="0">
                    <a:pos x="67" y="14"/>
                  </a:cxn>
                  <a:cxn ang="0">
                    <a:pos x="67" y="21"/>
                  </a:cxn>
                  <a:cxn ang="0">
                    <a:pos x="67" y="28"/>
                  </a:cxn>
                  <a:cxn ang="0">
                    <a:pos x="74" y="31"/>
                  </a:cxn>
                  <a:cxn ang="0">
                    <a:pos x="67" y="38"/>
                  </a:cxn>
                  <a:cxn ang="0">
                    <a:pos x="64" y="45"/>
                  </a:cxn>
                  <a:cxn ang="0">
                    <a:pos x="57" y="49"/>
                  </a:cxn>
                  <a:cxn ang="0">
                    <a:pos x="57" y="38"/>
                  </a:cxn>
                  <a:cxn ang="0">
                    <a:pos x="53" y="28"/>
                  </a:cxn>
                  <a:cxn ang="0">
                    <a:pos x="46" y="24"/>
                  </a:cxn>
                  <a:cxn ang="0">
                    <a:pos x="39" y="28"/>
                  </a:cxn>
                  <a:cxn ang="0">
                    <a:pos x="32" y="24"/>
                  </a:cxn>
                  <a:cxn ang="0">
                    <a:pos x="32" y="21"/>
                  </a:cxn>
                  <a:cxn ang="0">
                    <a:pos x="25" y="17"/>
                  </a:cxn>
                  <a:cxn ang="0">
                    <a:pos x="14" y="17"/>
                  </a:cxn>
                  <a:cxn ang="0">
                    <a:pos x="11" y="2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7" y="45"/>
                  </a:cxn>
                  <a:cxn ang="0">
                    <a:pos x="4" y="49"/>
                  </a:cxn>
                  <a:cxn ang="0">
                    <a:pos x="0" y="56"/>
                  </a:cxn>
                  <a:cxn ang="0">
                    <a:pos x="0" y="63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3" y="-2797"/>
                <a:ext cx="21" cy="53"/>
              </a:xfrm>
              <a:custGeom>
                <a:avLst/>
                <a:gdLst/>
                <a:ahLst/>
                <a:cxnLst>
                  <a:cxn ang="0">
                    <a:pos x="17" y="3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7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3" y="38"/>
                  </a:cxn>
                  <a:cxn ang="0">
                    <a:pos x="3" y="42"/>
                  </a:cxn>
                  <a:cxn ang="0">
                    <a:pos x="10" y="49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17" y="53"/>
                  </a:cxn>
                  <a:cxn ang="0">
                    <a:pos x="21" y="49"/>
                  </a:cxn>
                  <a:cxn ang="0">
                    <a:pos x="21" y="49"/>
                  </a:cxn>
                  <a:cxn ang="0">
                    <a:pos x="21" y="42"/>
                  </a:cxn>
                  <a:cxn ang="0">
                    <a:pos x="17" y="38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77" cy="9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7" y="35"/>
                  </a:cxn>
                  <a:cxn ang="0">
                    <a:pos x="14" y="53"/>
                  </a:cxn>
                  <a:cxn ang="0">
                    <a:pos x="21" y="53"/>
                  </a:cxn>
                  <a:cxn ang="0">
                    <a:pos x="31" y="56"/>
                  </a:cxn>
                  <a:cxn ang="0">
                    <a:pos x="39" y="60"/>
                  </a:cxn>
                  <a:cxn ang="0">
                    <a:pos x="39" y="77"/>
                  </a:cxn>
                  <a:cxn ang="0">
                    <a:pos x="49" y="91"/>
                  </a:cxn>
                  <a:cxn ang="0">
                    <a:pos x="63" y="95"/>
                  </a:cxn>
                  <a:cxn ang="0">
                    <a:pos x="77" y="88"/>
                  </a:cxn>
                  <a:cxn ang="0">
                    <a:pos x="77" y="88"/>
                  </a:cxn>
                  <a:cxn ang="0">
                    <a:pos x="70" y="88"/>
                  </a:cxn>
                  <a:cxn ang="0">
                    <a:pos x="67" y="91"/>
                  </a:cxn>
                  <a:cxn ang="0">
                    <a:pos x="67" y="91"/>
                  </a:cxn>
                  <a:cxn ang="0">
                    <a:pos x="67" y="77"/>
                  </a:cxn>
                  <a:cxn ang="0">
                    <a:pos x="63" y="56"/>
                  </a:cxn>
                  <a:cxn ang="0">
                    <a:pos x="60" y="45"/>
                  </a:cxn>
                  <a:cxn ang="0">
                    <a:pos x="63" y="35"/>
                  </a:cxn>
                  <a:cxn ang="0">
                    <a:pos x="70" y="24"/>
                  </a:cxn>
                  <a:cxn ang="0">
                    <a:pos x="70" y="10"/>
                  </a:cxn>
                  <a:cxn ang="0">
                    <a:pos x="63" y="3"/>
                  </a:cxn>
                  <a:cxn ang="0">
                    <a:pos x="56" y="3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9" y="10"/>
                  </a:cxn>
                  <a:cxn ang="0">
                    <a:pos x="42" y="24"/>
                  </a:cxn>
                  <a:cxn ang="0">
                    <a:pos x="46" y="35"/>
                  </a:cxn>
                  <a:cxn ang="0">
                    <a:pos x="42" y="42"/>
                  </a:cxn>
                  <a:cxn ang="0">
                    <a:pos x="31" y="35"/>
                  </a:cxn>
                  <a:cxn ang="0">
                    <a:pos x="17" y="21"/>
                  </a:cxn>
                  <a:cxn ang="0">
                    <a:pos x="14" y="10"/>
                  </a:cxn>
                  <a:cxn ang="0">
                    <a:pos x="10" y="7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21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1" y="-2663"/>
                <a:ext cx="42" cy="49"/>
              </a:xfrm>
              <a:custGeom>
                <a:avLst/>
                <a:gdLst/>
                <a:ahLst/>
                <a:cxnLst>
                  <a:cxn ang="0">
                    <a:pos x="24" y="49"/>
                  </a:cxn>
                  <a:cxn ang="0">
                    <a:pos x="24" y="49"/>
                  </a:cxn>
                  <a:cxn ang="0">
                    <a:pos x="31" y="45"/>
                  </a:cxn>
                  <a:cxn ang="0">
                    <a:pos x="35" y="45"/>
                  </a:cxn>
                  <a:cxn ang="0">
                    <a:pos x="39" y="38"/>
                  </a:cxn>
                  <a:cxn ang="0">
                    <a:pos x="42" y="38"/>
                  </a:cxn>
                  <a:cxn ang="0">
                    <a:pos x="42" y="35"/>
                  </a:cxn>
                  <a:cxn ang="0">
                    <a:pos x="42" y="28"/>
                  </a:cxn>
                  <a:cxn ang="0">
                    <a:pos x="42" y="21"/>
                  </a:cxn>
                  <a:cxn ang="0">
                    <a:pos x="39" y="14"/>
                  </a:cxn>
                  <a:cxn ang="0">
                    <a:pos x="39" y="14"/>
                  </a:cxn>
                  <a:cxn ang="0">
                    <a:pos x="35" y="10"/>
                  </a:cxn>
                  <a:cxn ang="0">
                    <a:pos x="31" y="7"/>
                  </a:cxn>
                  <a:cxn ang="0">
                    <a:pos x="24" y="3"/>
                  </a:cxn>
                  <a:cxn ang="0">
                    <a:pos x="17" y="0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3" y="21"/>
                  </a:cxn>
                  <a:cxn ang="0">
                    <a:pos x="3" y="28"/>
                  </a:cxn>
                  <a:cxn ang="0">
                    <a:pos x="0" y="35"/>
                  </a:cxn>
                  <a:cxn ang="0">
                    <a:pos x="0" y="42"/>
                  </a:cxn>
                  <a:cxn ang="0">
                    <a:pos x="14" y="38"/>
                  </a:cxn>
                  <a:cxn ang="0">
                    <a:pos x="24" y="49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6" cy="102"/>
              </a:xfrm>
              <a:custGeom>
                <a:avLst/>
                <a:gdLst/>
                <a:ahLst/>
                <a:cxnLst>
                  <a:cxn ang="0">
                    <a:pos x="28" y="28"/>
                  </a:cxn>
                  <a:cxn ang="0">
                    <a:pos x="31" y="25"/>
                  </a:cxn>
                  <a:cxn ang="0">
                    <a:pos x="35" y="28"/>
                  </a:cxn>
                  <a:cxn ang="0">
                    <a:pos x="38" y="39"/>
                  </a:cxn>
                  <a:cxn ang="0">
                    <a:pos x="45" y="74"/>
                  </a:cxn>
                  <a:cxn ang="0">
                    <a:pos x="42" y="74"/>
                  </a:cxn>
                  <a:cxn ang="0">
                    <a:pos x="38" y="81"/>
                  </a:cxn>
                  <a:cxn ang="0">
                    <a:pos x="42" y="92"/>
                  </a:cxn>
                  <a:cxn ang="0">
                    <a:pos x="52" y="92"/>
                  </a:cxn>
                  <a:cxn ang="0">
                    <a:pos x="56" y="92"/>
                  </a:cxn>
                  <a:cxn ang="0">
                    <a:pos x="63" y="88"/>
                  </a:cxn>
                  <a:cxn ang="0">
                    <a:pos x="70" y="92"/>
                  </a:cxn>
                  <a:cxn ang="0">
                    <a:pos x="74" y="95"/>
                  </a:cxn>
                  <a:cxn ang="0">
                    <a:pos x="84" y="102"/>
                  </a:cxn>
                  <a:cxn ang="0">
                    <a:pos x="102" y="102"/>
                  </a:cxn>
                  <a:cxn ang="0">
                    <a:pos x="123" y="102"/>
                  </a:cxn>
                  <a:cxn ang="0">
                    <a:pos x="123" y="99"/>
                  </a:cxn>
                  <a:cxn ang="0">
                    <a:pos x="126" y="92"/>
                  </a:cxn>
                  <a:cxn ang="0">
                    <a:pos x="130" y="92"/>
                  </a:cxn>
                  <a:cxn ang="0">
                    <a:pos x="144" y="99"/>
                  </a:cxn>
                  <a:cxn ang="0">
                    <a:pos x="151" y="99"/>
                  </a:cxn>
                  <a:cxn ang="0">
                    <a:pos x="158" y="95"/>
                  </a:cxn>
                  <a:cxn ang="0">
                    <a:pos x="162" y="88"/>
                  </a:cxn>
                  <a:cxn ang="0">
                    <a:pos x="162" y="81"/>
                  </a:cxn>
                  <a:cxn ang="0">
                    <a:pos x="169" y="77"/>
                  </a:cxn>
                  <a:cxn ang="0">
                    <a:pos x="172" y="70"/>
                  </a:cxn>
                  <a:cxn ang="0">
                    <a:pos x="172" y="67"/>
                  </a:cxn>
                  <a:cxn ang="0">
                    <a:pos x="176" y="63"/>
                  </a:cxn>
                  <a:cxn ang="0">
                    <a:pos x="169" y="56"/>
                  </a:cxn>
                  <a:cxn ang="0">
                    <a:pos x="148" y="53"/>
                  </a:cxn>
                  <a:cxn ang="0">
                    <a:pos x="141" y="49"/>
                  </a:cxn>
                  <a:cxn ang="0">
                    <a:pos x="123" y="46"/>
                  </a:cxn>
                  <a:cxn ang="0">
                    <a:pos x="116" y="49"/>
                  </a:cxn>
                  <a:cxn ang="0">
                    <a:pos x="105" y="53"/>
                  </a:cxn>
                  <a:cxn ang="0">
                    <a:pos x="95" y="53"/>
                  </a:cxn>
                  <a:cxn ang="0">
                    <a:pos x="63" y="35"/>
                  </a:cxn>
                  <a:cxn ang="0">
                    <a:pos x="60" y="28"/>
                  </a:cxn>
                  <a:cxn ang="0">
                    <a:pos x="52" y="25"/>
                  </a:cxn>
                  <a:cxn ang="0">
                    <a:pos x="49" y="25"/>
                  </a:cxn>
                  <a:cxn ang="0">
                    <a:pos x="52" y="21"/>
                  </a:cxn>
                  <a:cxn ang="0">
                    <a:pos x="52" y="18"/>
                  </a:cxn>
                  <a:cxn ang="0">
                    <a:pos x="49" y="11"/>
                  </a:cxn>
                  <a:cxn ang="0">
                    <a:pos x="42" y="11"/>
                  </a:cxn>
                  <a:cxn ang="0">
                    <a:pos x="38" y="11"/>
                  </a:cxn>
                  <a:cxn ang="0">
                    <a:pos x="35" y="14"/>
                  </a:cxn>
                  <a:cxn ang="0">
                    <a:pos x="28" y="14"/>
                  </a:cxn>
                  <a:cxn ang="0">
                    <a:pos x="28" y="7"/>
                  </a:cxn>
                  <a:cxn ang="0">
                    <a:pos x="17" y="3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25"/>
                  </a:cxn>
                  <a:cxn ang="0">
                    <a:pos x="3" y="28"/>
                  </a:cxn>
                  <a:cxn ang="0">
                    <a:pos x="7" y="35"/>
                  </a:cxn>
                  <a:cxn ang="0">
                    <a:pos x="17" y="32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9" cy="109"/>
              </a:xfrm>
              <a:custGeom>
                <a:avLst/>
                <a:gdLst/>
                <a:ahLst/>
                <a:cxnLst>
                  <a:cxn ang="0">
                    <a:pos x="21" y="35"/>
                  </a:cxn>
                  <a:cxn ang="0">
                    <a:pos x="28" y="42"/>
                  </a:cxn>
                  <a:cxn ang="0">
                    <a:pos x="28" y="46"/>
                  </a:cxn>
                  <a:cxn ang="0">
                    <a:pos x="49" y="71"/>
                  </a:cxn>
                  <a:cxn ang="0">
                    <a:pos x="59" y="78"/>
                  </a:cxn>
                  <a:cxn ang="0">
                    <a:pos x="66" y="81"/>
                  </a:cxn>
                  <a:cxn ang="0">
                    <a:pos x="73" y="81"/>
                  </a:cxn>
                  <a:cxn ang="0">
                    <a:pos x="77" y="92"/>
                  </a:cxn>
                  <a:cxn ang="0">
                    <a:pos x="81" y="99"/>
                  </a:cxn>
                  <a:cxn ang="0">
                    <a:pos x="81" y="106"/>
                  </a:cxn>
                  <a:cxn ang="0">
                    <a:pos x="84" y="106"/>
                  </a:cxn>
                  <a:cxn ang="0">
                    <a:pos x="88" y="99"/>
                  </a:cxn>
                  <a:cxn ang="0">
                    <a:pos x="91" y="95"/>
                  </a:cxn>
                  <a:cxn ang="0">
                    <a:pos x="84" y="78"/>
                  </a:cxn>
                  <a:cxn ang="0">
                    <a:pos x="88" y="63"/>
                  </a:cxn>
                  <a:cxn ang="0">
                    <a:pos x="91" y="49"/>
                  </a:cxn>
                  <a:cxn ang="0">
                    <a:pos x="91" y="39"/>
                  </a:cxn>
                  <a:cxn ang="0">
                    <a:pos x="88" y="28"/>
                  </a:cxn>
                  <a:cxn ang="0">
                    <a:pos x="84" y="28"/>
                  </a:cxn>
                  <a:cxn ang="0">
                    <a:pos x="81" y="32"/>
                  </a:cxn>
                  <a:cxn ang="0">
                    <a:pos x="77" y="35"/>
                  </a:cxn>
                  <a:cxn ang="0">
                    <a:pos x="70" y="49"/>
                  </a:cxn>
                  <a:cxn ang="0">
                    <a:pos x="66" y="46"/>
                  </a:cxn>
                  <a:cxn ang="0">
                    <a:pos x="59" y="35"/>
                  </a:cxn>
                  <a:cxn ang="0">
                    <a:pos x="59" y="21"/>
                  </a:cxn>
                  <a:cxn ang="0">
                    <a:pos x="59" y="14"/>
                  </a:cxn>
                  <a:cxn ang="0">
                    <a:pos x="49" y="11"/>
                  </a:cxn>
                  <a:cxn ang="0">
                    <a:pos x="45" y="14"/>
                  </a:cxn>
                  <a:cxn ang="0">
                    <a:pos x="42" y="21"/>
                  </a:cxn>
                  <a:cxn ang="0">
                    <a:pos x="42" y="28"/>
                  </a:cxn>
                  <a:cxn ang="0">
                    <a:pos x="35" y="25"/>
                  </a:cxn>
                  <a:cxn ang="0">
                    <a:pos x="31" y="18"/>
                  </a:cxn>
                  <a:cxn ang="0">
                    <a:pos x="28" y="11"/>
                  </a:cxn>
                  <a:cxn ang="0">
                    <a:pos x="21" y="4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11"/>
                  </a:cxn>
                  <a:cxn ang="0">
                    <a:pos x="3" y="21"/>
                  </a:cxn>
                  <a:cxn ang="0">
                    <a:pos x="14" y="28"/>
                  </a:cxn>
                  <a:cxn ang="0">
                    <a:pos x="14" y="32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2" cy="56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7"/>
                  </a:cxn>
                  <a:cxn ang="0">
                    <a:pos x="3" y="14"/>
                  </a:cxn>
                  <a:cxn ang="0">
                    <a:pos x="3" y="25"/>
                  </a:cxn>
                  <a:cxn ang="0">
                    <a:pos x="0" y="49"/>
                  </a:cxn>
                  <a:cxn ang="0">
                    <a:pos x="3" y="49"/>
                  </a:cxn>
                  <a:cxn ang="0">
                    <a:pos x="7" y="53"/>
                  </a:cxn>
                  <a:cxn ang="0">
                    <a:pos x="10" y="53"/>
                  </a:cxn>
                  <a:cxn ang="0">
                    <a:pos x="17" y="56"/>
                  </a:cxn>
                  <a:cxn ang="0">
                    <a:pos x="24" y="56"/>
                  </a:cxn>
                  <a:cxn ang="0">
                    <a:pos x="31" y="56"/>
                  </a:cxn>
                  <a:cxn ang="0">
                    <a:pos x="35" y="53"/>
                  </a:cxn>
                  <a:cxn ang="0">
                    <a:pos x="38" y="49"/>
                  </a:cxn>
                  <a:cxn ang="0">
                    <a:pos x="42" y="42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74" cy="155"/>
              </a:xfrm>
              <a:custGeom>
                <a:avLst/>
                <a:gdLst/>
                <a:ahLst/>
                <a:cxnLst>
                  <a:cxn ang="0">
                    <a:pos x="3" y="88"/>
                  </a:cxn>
                  <a:cxn ang="0">
                    <a:pos x="10" y="88"/>
                  </a:cxn>
                  <a:cxn ang="0">
                    <a:pos x="14" y="96"/>
                  </a:cxn>
                  <a:cxn ang="0">
                    <a:pos x="17" y="103"/>
                  </a:cxn>
                  <a:cxn ang="0">
                    <a:pos x="17" y="110"/>
                  </a:cxn>
                  <a:cxn ang="0">
                    <a:pos x="14" y="117"/>
                  </a:cxn>
                  <a:cxn ang="0">
                    <a:pos x="10" y="117"/>
                  </a:cxn>
                  <a:cxn ang="0">
                    <a:pos x="10" y="127"/>
                  </a:cxn>
                  <a:cxn ang="0">
                    <a:pos x="14" y="134"/>
                  </a:cxn>
                  <a:cxn ang="0">
                    <a:pos x="10" y="141"/>
                  </a:cxn>
                  <a:cxn ang="0">
                    <a:pos x="17" y="152"/>
                  </a:cxn>
                  <a:cxn ang="0">
                    <a:pos x="28" y="155"/>
                  </a:cxn>
                  <a:cxn ang="0">
                    <a:pos x="35" y="155"/>
                  </a:cxn>
                  <a:cxn ang="0">
                    <a:pos x="38" y="155"/>
                  </a:cxn>
                  <a:cxn ang="0">
                    <a:pos x="45" y="152"/>
                  </a:cxn>
                  <a:cxn ang="0">
                    <a:pos x="52" y="141"/>
                  </a:cxn>
                  <a:cxn ang="0">
                    <a:pos x="56" y="138"/>
                  </a:cxn>
                  <a:cxn ang="0">
                    <a:pos x="59" y="124"/>
                  </a:cxn>
                  <a:cxn ang="0">
                    <a:pos x="67" y="117"/>
                  </a:cxn>
                  <a:cxn ang="0">
                    <a:pos x="70" y="110"/>
                  </a:cxn>
                  <a:cxn ang="0">
                    <a:pos x="74" y="88"/>
                  </a:cxn>
                  <a:cxn ang="0">
                    <a:pos x="67" y="85"/>
                  </a:cxn>
                  <a:cxn ang="0">
                    <a:pos x="59" y="85"/>
                  </a:cxn>
                  <a:cxn ang="0">
                    <a:pos x="56" y="85"/>
                  </a:cxn>
                  <a:cxn ang="0">
                    <a:pos x="52" y="85"/>
                  </a:cxn>
                  <a:cxn ang="0">
                    <a:pos x="56" y="78"/>
                  </a:cxn>
                  <a:cxn ang="0">
                    <a:pos x="59" y="78"/>
                  </a:cxn>
                  <a:cxn ang="0">
                    <a:pos x="59" y="67"/>
                  </a:cxn>
                  <a:cxn ang="0">
                    <a:pos x="59" y="60"/>
                  </a:cxn>
                  <a:cxn ang="0">
                    <a:pos x="56" y="46"/>
                  </a:cxn>
                  <a:cxn ang="0">
                    <a:pos x="45" y="32"/>
                  </a:cxn>
                  <a:cxn ang="0">
                    <a:pos x="42" y="29"/>
                  </a:cxn>
                  <a:cxn ang="0">
                    <a:pos x="35" y="18"/>
                  </a:cxn>
                  <a:cxn ang="0">
                    <a:pos x="28" y="15"/>
                  </a:cxn>
                  <a:cxn ang="0">
                    <a:pos x="24" y="11"/>
                  </a:cxn>
                  <a:cxn ang="0">
                    <a:pos x="21" y="4"/>
                  </a:cxn>
                  <a:cxn ang="0">
                    <a:pos x="17" y="0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14" y="15"/>
                  </a:cxn>
                  <a:cxn ang="0">
                    <a:pos x="10" y="22"/>
                  </a:cxn>
                  <a:cxn ang="0">
                    <a:pos x="7" y="29"/>
                  </a:cxn>
                  <a:cxn ang="0">
                    <a:pos x="3" y="43"/>
                  </a:cxn>
                  <a:cxn ang="0">
                    <a:pos x="3" y="60"/>
                  </a:cxn>
                  <a:cxn ang="0">
                    <a:pos x="0" y="64"/>
                  </a:cxn>
                  <a:cxn ang="0">
                    <a:pos x="0" y="67"/>
                  </a:cxn>
                  <a:cxn ang="0">
                    <a:pos x="7" y="81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9" y="46"/>
                  </a:cxn>
                  <a:cxn ang="0">
                    <a:pos x="32" y="46"/>
                  </a:cxn>
                  <a:cxn ang="0">
                    <a:pos x="39" y="46"/>
                  </a:cxn>
                  <a:cxn ang="0">
                    <a:pos x="43" y="42"/>
                  </a:cxn>
                  <a:cxn ang="0">
                    <a:pos x="50" y="46"/>
                  </a:cxn>
                  <a:cxn ang="0">
                    <a:pos x="53" y="46"/>
                  </a:cxn>
                  <a:cxn ang="0">
                    <a:pos x="53" y="46"/>
                  </a:cxn>
                  <a:cxn ang="0">
                    <a:pos x="50" y="39"/>
                  </a:cxn>
                  <a:cxn ang="0">
                    <a:pos x="50" y="32"/>
                  </a:cxn>
                  <a:cxn ang="0">
                    <a:pos x="46" y="24"/>
                  </a:cxn>
                  <a:cxn ang="0">
                    <a:pos x="43" y="21"/>
                  </a:cxn>
                  <a:cxn ang="0">
                    <a:pos x="43" y="21"/>
                  </a:cxn>
                  <a:cxn ang="0">
                    <a:pos x="43" y="14"/>
                  </a:cxn>
                  <a:cxn ang="0">
                    <a:pos x="39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15" y="17"/>
                  </a:cxn>
                  <a:cxn ang="0">
                    <a:pos x="11" y="21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8" y="42"/>
                  </a:cxn>
                  <a:cxn ang="0">
                    <a:pos x="15" y="46"/>
                  </a:cxn>
                  <a:cxn ang="0">
                    <a:pos x="25" y="46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4" y="-2822"/>
                <a:ext cx="34" cy="2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28" y="11"/>
                  </a:cxn>
                  <a:cxn ang="0">
                    <a:pos x="21" y="7"/>
                  </a:cxn>
                  <a:cxn ang="0">
                    <a:pos x="18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4" y="14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8" y="21"/>
                  </a:cxn>
                  <a:cxn ang="0">
                    <a:pos x="32" y="21"/>
                  </a:cxn>
                  <a:cxn ang="0">
                    <a:pos x="35" y="21"/>
                  </a:cxn>
                  <a:cxn ang="0">
                    <a:pos x="32" y="18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3" y="18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10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21" y="7"/>
                  </a:cxn>
                  <a:cxn ang="0">
                    <a:pos x="18" y="3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7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14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11" y="7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7" y="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2"/>
                <a:ext cx="65" cy="46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4" y="42"/>
                  </a:cxn>
                  <a:cxn ang="0">
                    <a:pos x="17" y="46"/>
                  </a:cxn>
                  <a:cxn ang="0">
                    <a:pos x="21" y="46"/>
                  </a:cxn>
                  <a:cxn ang="0">
                    <a:pos x="28" y="46"/>
                  </a:cxn>
                  <a:cxn ang="0">
                    <a:pos x="63" y="42"/>
                  </a:cxn>
                  <a:cxn ang="0">
                    <a:pos x="63" y="35"/>
                  </a:cxn>
                  <a:cxn ang="0">
                    <a:pos x="63" y="35"/>
                  </a:cxn>
                  <a:cxn ang="0">
                    <a:pos x="63" y="28"/>
                  </a:cxn>
                  <a:cxn ang="0">
                    <a:pos x="60" y="21"/>
                  </a:cxn>
                  <a:cxn ang="0">
                    <a:pos x="60" y="14"/>
                  </a:cxn>
                  <a:cxn ang="0">
                    <a:pos x="60" y="7"/>
                  </a:cxn>
                  <a:cxn ang="0">
                    <a:pos x="56" y="4"/>
                  </a:cxn>
                  <a:cxn ang="0">
                    <a:pos x="53" y="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3" y="35"/>
                  </a:cxn>
                  <a:cxn ang="0">
                    <a:pos x="7" y="39"/>
                  </a:cxn>
                  <a:cxn ang="0">
                    <a:pos x="14" y="39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1"/>
                  </a:cxn>
                  <a:cxn ang="0">
                    <a:pos x="25" y="14"/>
                  </a:cxn>
                  <a:cxn ang="0">
                    <a:pos x="25" y="10"/>
                  </a:cxn>
                  <a:cxn ang="0">
                    <a:pos x="25" y="7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24"/>
                  </a:cxn>
                  <a:cxn ang="0">
                    <a:pos x="4" y="28"/>
                  </a:cxn>
                  <a:cxn ang="0">
                    <a:pos x="8" y="31"/>
                  </a:cxn>
                  <a:cxn ang="0">
                    <a:pos x="8" y="31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22" y="31"/>
                  </a:cxn>
                  <a:cxn ang="0">
                    <a:pos x="25" y="28"/>
                  </a:cxn>
                  <a:cxn ang="0">
                    <a:pos x="25" y="24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7" y="7"/>
                  </a:cxn>
                  <a:cxn ang="0">
                    <a:pos x="14" y="7"/>
                  </a:cxn>
                  <a:cxn ang="0">
                    <a:pos x="21" y="7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11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4" y="25"/>
                  </a:cxn>
                  <a:cxn ang="0">
                    <a:pos x="7" y="29"/>
                  </a:cxn>
                  <a:cxn ang="0">
                    <a:pos x="7" y="25"/>
                  </a:cxn>
                  <a:cxn ang="0">
                    <a:pos x="11" y="22"/>
                  </a:cxn>
                  <a:cxn ang="0">
                    <a:pos x="11" y="15"/>
                  </a:cxn>
                  <a:cxn ang="0">
                    <a:pos x="11" y="8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0" cy="2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4" y="21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15" y="18"/>
                  </a:cxn>
                  <a:cxn ang="0">
                    <a:pos x="18" y="11"/>
                  </a:cxn>
                  <a:cxn ang="0">
                    <a:pos x="15" y="7"/>
                  </a:cxn>
                  <a:cxn ang="0">
                    <a:pos x="11" y="4"/>
                  </a:cxn>
                  <a:cxn ang="0">
                    <a:pos x="8" y="0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/>
                <a:ahLst/>
                <a:cxnLst>
                  <a:cxn ang="0">
                    <a:pos x="42" y="204"/>
                  </a:cxn>
                  <a:cxn ang="0">
                    <a:pos x="42" y="218"/>
                  </a:cxn>
                  <a:cxn ang="0">
                    <a:pos x="42" y="229"/>
                  </a:cxn>
                  <a:cxn ang="0">
                    <a:pos x="28" y="218"/>
                  </a:cxn>
                  <a:cxn ang="0">
                    <a:pos x="21" y="225"/>
                  </a:cxn>
                  <a:cxn ang="0">
                    <a:pos x="10" y="236"/>
                  </a:cxn>
                  <a:cxn ang="0">
                    <a:pos x="10" y="260"/>
                  </a:cxn>
                  <a:cxn ang="0">
                    <a:pos x="35" y="268"/>
                  </a:cxn>
                  <a:cxn ang="0">
                    <a:pos x="49" y="275"/>
                  </a:cxn>
                  <a:cxn ang="0">
                    <a:pos x="70" y="278"/>
                  </a:cxn>
                  <a:cxn ang="0">
                    <a:pos x="81" y="264"/>
                  </a:cxn>
                  <a:cxn ang="0">
                    <a:pos x="84" y="239"/>
                  </a:cxn>
                  <a:cxn ang="0">
                    <a:pos x="106" y="229"/>
                  </a:cxn>
                  <a:cxn ang="0">
                    <a:pos x="116" y="208"/>
                  </a:cxn>
                  <a:cxn ang="0">
                    <a:pos x="120" y="197"/>
                  </a:cxn>
                  <a:cxn ang="0">
                    <a:pos x="113" y="190"/>
                  </a:cxn>
                  <a:cxn ang="0">
                    <a:pos x="127" y="179"/>
                  </a:cxn>
                  <a:cxn ang="0">
                    <a:pos x="155" y="172"/>
                  </a:cxn>
                  <a:cxn ang="0">
                    <a:pos x="162" y="162"/>
                  </a:cxn>
                  <a:cxn ang="0">
                    <a:pos x="180" y="144"/>
                  </a:cxn>
                  <a:cxn ang="0">
                    <a:pos x="208" y="123"/>
                  </a:cxn>
                  <a:cxn ang="0">
                    <a:pos x="225" y="112"/>
                  </a:cxn>
                  <a:cxn ang="0">
                    <a:pos x="218" y="105"/>
                  </a:cxn>
                  <a:cxn ang="0">
                    <a:pos x="204" y="98"/>
                  </a:cxn>
                  <a:cxn ang="0">
                    <a:pos x="211" y="91"/>
                  </a:cxn>
                  <a:cxn ang="0">
                    <a:pos x="211" y="84"/>
                  </a:cxn>
                  <a:cxn ang="0">
                    <a:pos x="243" y="84"/>
                  </a:cxn>
                  <a:cxn ang="0">
                    <a:pos x="232" y="46"/>
                  </a:cxn>
                  <a:cxn ang="0">
                    <a:pos x="225" y="28"/>
                  </a:cxn>
                  <a:cxn ang="0">
                    <a:pos x="201" y="7"/>
                  </a:cxn>
                  <a:cxn ang="0">
                    <a:pos x="183" y="3"/>
                  </a:cxn>
                  <a:cxn ang="0">
                    <a:pos x="141" y="0"/>
                  </a:cxn>
                  <a:cxn ang="0">
                    <a:pos x="116" y="10"/>
                  </a:cxn>
                  <a:cxn ang="0">
                    <a:pos x="95" y="21"/>
                  </a:cxn>
                  <a:cxn ang="0">
                    <a:pos x="74" y="35"/>
                  </a:cxn>
                  <a:cxn ang="0">
                    <a:pos x="56" y="35"/>
                  </a:cxn>
                  <a:cxn ang="0">
                    <a:pos x="49" y="49"/>
                  </a:cxn>
                  <a:cxn ang="0">
                    <a:pos x="56" y="77"/>
                  </a:cxn>
                  <a:cxn ang="0">
                    <a:pos x="67" y="74"/>
                  </a:cxn>
                  <a:cxn ang="0">
                    <a:pos x="88" y="77"/>
                  </a:cxn>
                  <a:cxn ang="0">
                    <a:pos x="141" y="84"/>
                  </a:cxn>
                  <a:cxn ang="0">
                    <a:pos x="130" y="91"/>
                  </a:cxn>
                  <a:cxn ang="0">
                    <a:pos x="109" y="98"/>
                  </a:cxn>
                  <a:cxn ang="0">
                    <a:pos x="88" y="120"/>
                  </a:cxn>
                  <a:cxn ang="0">
                    <a:pos x="84" y="144"/>
                  </a:cxn>
                  <a:cxn ang="0">
                    <a:pos x="74" y="127"/>
                  </a:cxn>
                  <a:cxn ang="0">
                    <a:pos x="60" y="116"/>
                  </a:cxn>
                  <a:cxn ang="0">
                    <a:pos x="60" y="137"/>
                  </a:cxn>
                  <a:cxn ang="0">
                    <a:pos x="53" y="172"/>
                  </a:cxn>
                  <a:cxn ang="0">
                    <a:pos x="70" y="172"/>
                  </a:cxn>
                  <a:cxn ang="0">
                    <a:pos x="56" y="183"/>
                  </a:cxn>
                  <a:cxn ang="0">
                    <a:pos x="42" y="183"/>
                  </a:cxn>
                  <a:cxn ang="0">
                    <a:pos x="28" y="201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/>
              <a:ahLst/>
              <a:cxnLst>
                <a:cxn ang="0">
                  <a:pos x="388" y="521"/>
                </a:cxn>
                <a:cxn ang="0">
                  <a:pos x="377" y="595"/>
                </a:cxn>
                <a:cxn ang="0">
                  <a:pos x="416" y="715"/>
                </a:cxn>
                <a:cxn ang="0">
                  <a:pos x="409" y="859"/>
                </a:cxn>
                <a:cxn ang="0">
                  <a:pos x="535" y="1057"/>
                </a:cxn>
                <a:cxn ang="0">
                  <a:pos x="655" y="979"/>
                </a:cxn>
                <a:cxn ang="0">
                  <a:pos x="698" y="916"/>
                </a:cxn>
                <a:cxn ang="0">
                  <a:pos x="757" y="799"/>
                </a:cxn>
                <a:cxn ang="0">
                  <a:pos x="757" y="662"/>
                </a:cxn>
                <a:cxn ang="0">
                  <a:pos x="909" y="436"/>
                </a:cxn>
                <a:cxn ang="0">
                  <a:pos x="810" y="384"/>
                </a:cxn>
                <a:cxn ang="0">
                  <a:pos x="754" y="296"/>
                </a:cxn>
                <a:cxn ang="0">
                  <a:pos x="659" y="105"/>
                </a:cxn>
                <a:cxn ang="0">
                  <a:pos x="514" y="95"/>
                </a:cxn>
                <a:cxn ang="0">
                  <a:pos x="416" y="74"/>
                </a:cxn>
                <a:cxn ang="0">
                  <a:pos x="391" y="42"/>
                </a:cxn>
                <a:cxn ang="0">
                  <a:pos x="296" y="10"/>
                </a:cxn>
                <a:cxn ang="0">
                  <a:pos x="155" y="24"/>
                </a:cxn>
                <a:cxn ang="0">
                  <a:pos x="70" y="148"/>
                </a:cxn>
                <a:cxn ang="0">
                  <a:pos x="7" y="250"/>
                </a:cxn>
                <a:cxn ang="0">
                  <a:pos x="0" y="341"/>
                </a:cxn>
                <a:cxn ang="0">
                  <a:pos x="63" y="422"/>
                </a:cxn>
                <a:cxn ang="0">
                  <a:pos x="233" y="486"/>
                </a:cxn>
                <a:cxn ang="0">
                  <a:pos x="380" y="447"/>
                </a:cxn>
                <a:cxn ang="0">
                  <a:pos x="669" y="884"/>
                </a:cxn>
                <a:cxn ang="0">
                  <a:pos x="620" y="863"/>
                </a:cxn>
                <a:cxn ang="0">
                  <a:pos x="426" y="433"/>
                </a:cxn>
                <a:cxn ang="0">
                  <a:pos x="511" y="789"/>
                </a:cxn>
                <a:cxn ang="0">
                  <a:pos x="447" y="599"/>
                </a:cxn>
                <a:cxn ang="0">
                  <a:pos x="433" y="570"/>
                </a:cxn>
                <a:cxn ang="0">
                  <a:pos x="553" y="803"/>
                </a:cxn>
                <a:cxn ang="0">
                  <a:pos x="592" y="806"/>
                </a:cxn>
                <a:cxn ang="0">
                  <a:pos x="659" y="577"/>
                </a:cxn>
                <a:cxn ang="0">
                  <a:pos x="497" y="447"/>
                </a:cxn>
                <a:cxn ang="0">
                  <a:pos x="416" y="232"/>
                </a:cxn>
                <a:cxn ang="0">
                  <a:pos x="469" y="954"/>
                </a:cxn>
                <a:cxn ang="0">
                  <a:pos x="525" y="810"/>
                </a:cxn>
                <a:cxn ang="0">
                  <a:pos x="567" y="817"/>
                </a:cxn>
                <a:cxn ang="0">
                  <a:pos x="447" y="250"/>
                </a:cxn>
                <a:cxn ang="0">
                  <a:pos x="373" y="151"/>
                </a:cxn>
                <a:cxn ang="0">
                  <a:pos x="377" y="179"/>
                </a:cxn>
                <a:cxn ang="0">
                  <a:pos x="359" y="102"/>
                </a:cxn>
                <a:cxn ang="0">
                  <a:pos x="229" y="373"/>
                </a:cxn>
                <a:cxn ang="0">
                  <a:pos x="151" y="444"/>
                </a:cxn>
                <a:cxn ang="0">
                  <a:pos x="88" y="327"/>
                </a:cxn>
                <a:cxn ang="0">
                  <a:pos x="78" y="338"/>
                </a:cxn>
                <a:cxn ang="0">
                  <a:pos x="78" y="373"/>
                </a:cxn>
                <a:cxn ang="0">
                  <a:pos x="127" y="398"/>
                </a:cxn>
                <a:cxn ang="0">
                  <a:pos x="134" y="440"/>
                </a:cxn>
                <a:cxn ang="0">
                  <a:pos x="144" y="436"/>
                </a:cxn>
                <a:cxn ang="0">
                  <a:pos x="187" y="359"/>
                </a:cxn>
                <a:cxn ang="0">
                  <a:pos x="247" y="345"/>
                </a:cxn>
                <a:cxn ang="0">
                  <a:pos x="67" y="348"/>
                </a:cxn>
                <a:cxn ang="0">
                  <a:pos x="39" y="327"/>
                </a:cxn>
                <a:cxn ang="0">
                  <a:pos x="99" y="436"/>
                </a:cxn>
                <a:cxn ang="0">
                  <a:pos x="155" y="454"/>
                </a:cxn>
                <a:cxn ang="0">
                  <a:pos x="183" y="391"/>
                </a:cxn>
                <a:cxn ang="0">
                  <a:pos x="250" y="398"/>
                </a:cxn>
                <a:cxn ang="0">
                  <a:pos x="338" y="380"/>
                </a:cxn>
                <a:cxn ang="0">
                  <a:pos x="388" y="595"/>
                </a:cxn>
                <a:cxn ang="0">
                  <a:pos x="423" y="803"/>
                </a:cxn>
                <a:cxn ang="0">
                  <a:pos x="666" y="880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4025900" y="58674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124075" y="1268413"/>
            <a:ext cx="5616575" cy="3743325"/>
          </a:xfrm>
          <a:custGeom>
            <a:avLst/>
            <a:gdLst/>
            <a:ahLst/>
            <a:cxnLst>
              <a:cxn ang="0">
                <a:pos x="2598" y="1124"/>
              </a:cxn>
              <a:cxn ang="0">
                <a:pos x="2508" y="918"/>
              </a:cxn>
              <a:cxn ang="0">
                <a:pos x="2382" y="724"/>
              </a:cxn>
              <a:cxn ang="0">
                <a:pos x="2208" y="496"/>
              </a:cxn>
              <a:cxn ang="0">
                <a:pos x="1984" y="426"/>
              </a:cxn>
              <a:cxn ang="0">
                <a:pos x="1940" y="136"/>
              </a:cxn>
              <a:cxn ang="0">
                <a:pos x="1578" y="20"/>
              </a:cxn>
              <a:cxn ang="0">
                <a:pos x="1452" y="126"/>
              </a:cxn>
              <a:cxn ang="0">
                <a:pos x="1386" y="328"/>
              </a:cxn>
              <a:cxn ang="0">
                <a:pos x="1378" y="494"/>
              </a:cxn>
              <a:cxn ang="0">
                <a:pos x="1272" y="606"/>
              </a:cxn>
              <a:cxn ang="0">
                <a:pos x="1294" y="554"/>
              </a:cxn>
              <a:cxn ang="0">
                <a:pos x="1308" y="476"/>
              </a:cxn>
              <a:cxn ang="0">
                <a:pos x="1286" y="312"/>
              </a:cxn>
              <a:cxn ang="0">
                <a:pos x="1316" y="298"/>
              </a:cxn>
              <a:cxn ang="0">
                <a:pos x="1262" y="178"/>
              </a:cxn>
              <a:cxn ang="0">
                <a:pos x="1248" y="158"/>
              </a:cxn>
              <a:cxn ang="0">
                <a:pos x="1172" y="118"/>
              </a:cxn>
              <a:cxn ang="0">
                <a:pos x="1044" y="102"/>
              </a:cxn>
              <a:cxn ang="0">
                <a:pos x="940" y="86"/>
              </a:cxn>
              <a:cxn ang="0">
                <a:pos x="770" y="152"/>
              </a:cxn>
              <a:cxn ang="0">
                <a:pos x="598" y="414"/>
              </a:cxn>
              <a:cxn ang="0">
                <a:pos x="616" y="594"/>
              </a:cxn>
              <a:cxn ang="0">
                <a:pos x="654" y="672"/>
              </a:cxn>
              <a:cxn ang="0">
                <a:pos x="696" y="728"/>
              </a:cxn>
              <a:cxn ang="0">
                <a:pos x="740" y="910"/>
              </a:cxn>
              <a:cxn ang="0">
                <a:pos x="658" y="838"/>
              </a:cxn>
              <a:cxn ang="0">
                <a:pos x="614" y="892"/>
              </a:cxn>
              <a:cxn ang="0">
                <a:pos x="548" y="932"/>
              </a:cxn>
              <a:cxn ang="0">
                <a:pos x="436" y="1028"/>
              </a:cxn>
              <a:cxn ang="0">
                <a:pos x="360" y="1094"/>
              </a:cxn>
              <a:cxn ang="0">
                <a:pos x="54" y="1496"/>
              </a:cxn>
              <a:cxn ang="0">
                <a:pos x="66" y="2106"/>
              </a:cxn>
              <a:cxn ang="0">
                <a:pos x="1044" y="984"/>
              </a:cxn>
              <a:cxn ang="0">
                <a:pos x="1096" y="1004"/>
              </a:cxn>
              <a:cxn ang="0">
                <a:pos x="990" y="1064"/>
              </a:cxn>
              <a:cxn ang="0">
                <a:pos x="1048" y="1204"/>
              </a:cxn>
              <a:cxn ang="0">
                <a:pos x="1366" y="2078"/>
              </a:cxn>
              <a:cxn ang="0">
                <a:pos x="1064" y="1392"/>
              </a:cxn>
              <a:cxn ang="0">
                <a:pos x="1096" y="1212"/>
              </a:cxn>
              <a:cxn ang="0">
                <a:pos x="1374" y="1900"/>
              </a:cxn>
              <a:cxn ang="0">
                <a:pos x="1808" y="1070"/>
              </a:cxn>
              <a:cxn ang="0">
                <a:pos x="1774" y="1290"/>
              </a:cxn>
              <a:cxn ang="0">
                <a:pos x="1646" y="1240"/>
              </a:cxn>
              <a:cxn ang="0">
                <a:pos x="1552" y="1036"/>
              </a:cxn>
              <a:cxn ang="0">
                <a:pos x="1380" y="1080"/>
              </a:cxn>
              <a:cxn ang="0">
                <a:pos x="1428" y="748"/>
              </a:cxn>
              <a:cxn ang="0">
                <a:pos x="1512" y="628"/>
              </a:cxn>
              <a:cxn ang="0">
                <a:pos x="1660" y="1058"/>
              </a:cxn>
              <a:cxn ang="0">
                <a:pos x="1750" y="1124"/>
              </a:cxn>
              <a:cxn ang="0">
                <a:pos x="1812" y="878"/>
              </a:cxn>
              <a:cxn ang="0">
                <a:pos x="1908" y="694"/>
              </a:cxn>
              <a:cxn ang="0">
                <a:pos x="2100" y="872"/>
              </a:cxn>
              <a:cxn ang="0">
                <a:pos x="2382" y="1386"/>
              </a:cxn>
              <a:cxn ang="0">
                <a:pos x="2280" y="1128"/>
              </a:cxn>
              <a:cxn ang="0">
                <a:pos x="2320" y="1208"/>
              </a:cxn>
              <a:cxn ang="0">
                <a:pos x="2376" y="1290"/>
              </a:cxn>
              <a:cxn ang="0">
                <a:pos x="2380" y="1300"/>
              </a:cxn>
              <a:cxn ang="0">
                <a:pos x="2386" y="1312"/>
              </a:cxn>
              <a:cxn ang="0">
                <a:pos x="2398" y="1324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/>
        </p:nvSpPr>
        <p:spPr bwMode="gray">
          <a:xfrm>
            <a:off x="165100" y="144463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/>
            <a:ahLst/>
            <a:cxnLst>
              <a:cxn ang="0">
                <a:pos x="2598" y="1124"/>
              </a:cxn>
              <a:cxn ang="0">
                <a:pos x="2508" y="918"/>
              </a:cxn>
              <a:cxn ang="0">
                <a:pos x="2382" y="724"/>
              </a:cxn>
              <a:cxn ang="0">
                <a:pos x="2208" y="496"/>
              </a:cxn>
              <a:cxn ang="0">
                <a:pos x="1984" y="426"/>
              </a:cxn>
              <a:cxn ang="0">
                <a:pos x="1940" y="136"/>
              </a:cxn>
              <a:cxn ang="0">
                <a:pos x="1578" y="20"/>
              </a:cxn>
              <a:cxn ang="0">
                <a:pos x="1452" y="126"/>
              </a:cxn>
              <a:cxn ang="0">
                <a:pos x="1386" y="328"/>
              </a:cxn>
              <a:cxn ang="0">
                <a:pos x="1378" y="494"/>
              </a:cxn>
              <a:cxn ang="0">
                <a:pos x="1272" y="606"/>
              </a:cxn>
              <a:cxn ang="0">
                <a:pos x="1294" y="554"/>
              </a:cxn>
              <a:cxn ang="0">
                <a:pos x="1308" y="476"/>
              </a:cxn>
              <a:cxn ang="0">
                <a:pos x="1286" y="312"/>
              </a:cxn>
              <a:cxn ang="0">
                <a:pos x="1316" y="298"/>
              </a:cxn>
              <a:cxn ang="0">
                <a:pos x="1262" y="178"/>
              </a:cxn>
              <a:cxn ang="0">
                <a:pos x="1248" y="158"/>
              </a:cxn>
              <a:cxn ang="0">
                <a:pos x="1172" y="118"/>
              </a:cxn>
              <a:cxn ang="0">
                <a:pos x="1044" y="102"/>
              </a:cxn>
              <a:cxn ang="0">
                <a:pos x="940" y="86"/>
              </a:cxn>
              <a:cxn ang="0">
                <a:pos x="770" y="152"/>
              </a:cxn>
              <a:cxn ang="0">
                <a:pos x="598" y="414"/>
              </a:cxn>
              <a:cxn ang="0">
                <a:pos x="616" y="594"/>
              </a:cxn>
              <a:cxn ang="0">
                <a:pos x="654" y="672"/>
              </a:cxn>
              <a:cxn ang="0">
                <a:pos x="696" y="728"/>
              </a:cxn>
              <a:cxn ang="0">
                <a:pos x="740" y="910"/>
              </a:cxn>
              <a:cxn ang="0">
                <a:pos x="658" y="838"/>
              </a:cxn>
              <a:cxn ang="0">
                <a:pos x="614" y="892"/>
              </a:cxn>
              <a:cxn ang="0">
                <a:pos x="548" y="932"/>
              </a:cxn>
              <a:cxn ang="0">
                <a:pos x="436" y="1028"/>
              </a:cxn>
              <a:cxn ang="0">
                <a:pos x="360" y="1094"/>
              </a:cxn>
              <a:cxn ang="0">
                <a:pos x="54" y="1496"/>
              </a:cxn>
              <a:cxn ang="0">
                <a:pos x="66" y="2106"/>
              </a:cxn>
              <a:cxn ang="0">
                <a:pos x="1044" y="984"/>
              </a:cxn>
              <a:cxn ang="0">
                <a:pos x="1096" y="1004"/>
              </a:cxn>
              <a:cxn ang="0">
                <a:pos x="990" y="1064"/>
              </a:cxn>
              <a:cxn ang="0">
                <a:pos x="1048" y="1204"/>
              </a:cxn>
              <a:cxn ang="0">
                <a:pos x="1366" y="2078"/>
              </a:cxn>
              <a:cxn ang="0">
                <a:pos x="1064" y="1392"/>
              </a:cxn>
              <a:cxn ang="0">
                <a:pos x="1096" y="1212"/>
              </a:cxn>
              <a:cxn ang="0">
                <a:pos x="1374" y="1900"/>
              </a:cxn>
              <a:cxn ang="0">
                <a:pos x="1808" y="1070"/>
              </a:cxn>
              <a:cxn ang="0">
                <a:pos x="1774" y="1290"/>
              </a:cxn>
              <a:cxn ang="0">
                <a:pos x="1646" y="1240"/>
              </a:cxn>
              <a:cxn ang="0">
                <a:pos x="1552" y="1036"/>
              </a:cxn>
              <a:cxn ang="0">
                <a:pos x="1380" y="1080"/>
              </a:cxn>
              <a:cxn ang="0">
                <a:pos x="1428" y="748"/>
              </a:cxn>
              <a:cxn ang="0">
                <a:pos x="1512" y="628"/>
              </a:cxn>
              <a:cxn ang="0">
                <a:pos x="1660" y="1058"/>
              </a:cxn>
              <a:cxn ang="0">
                <a:pos x="1750" y="1124"/>
              </a:cxn>
              <a:cxn ang="0">
                <a:pos x="1812" y="878"/>
              </a:cxn>
              <a:cxn ang="0">
                <a:pos x="1908" y="694"/>
              </a:cxn>
              <a:cxn ang="0">
                <a:pos x="2100" y="872"/>
              </a:cxn>
              <a:cxn ang="0">
                <a:pos x="2382" y="1386"/>
              </a:cxn>
              <a:cxn ang="0">
                <a:pos x="2280" y="1128"/>
              </a:cxn>
              <a:cxn ang="0">
                <a:pos x="2320" y="1208"/>
              </a:cxn>
              <a:cxn ang="0">
                <a:pos x="2376" y="1290"/>
              </a:cxn>
              <a:cxn ang="0">
                <a:pos x="2380" y="1300"/>
              </a:cxn>
              <a:cxn ang="0">
                <a:pos x="2386" y="1312"/>
              </a:cxn>
              <a:cxn ang="0">
                <a:pos x="2398" y="1324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468313" y="981075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trkmsosh4/refleks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trkmsosh4/refleks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trkmsosh4/resursy-proekta" TargetMode="External"/><Relationship Id="rId2" Type="http://schemas.openxmlformats.org/officeDocument/2006/relationships/hyperlink" Target="http://master-test.net/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trkmsosh4/lucsee-v-proekte" TargetMode="External"/><Relationship Id="rId4" Type="http://schemas.openxmlformats.org/officeDocument/2006/relationships/hyperlink" Target="http://puzzlecup.com/crossword-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viewer?a=v&amp;pid=sites&amp;srcid=ZGVmYXVsdGRvbWFpbnx0cmttc29zaDR8Z3g6N2Q1ZWViZWY1ZWEyYmI2MQ" TargetMode="External"/><Relationship Id="rId2" Type="http://schemas.openxmlformats.org/officeDocument/2006/relationships/hyperlink" Target="http://wikiwal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/ccc?key=0AmhGRRNj0AEpdHBWaV92NjRDWS1Eaml4b2Qxc2ZOQmc&amp;usp=sharing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ikiwall.ru/wall/3d9c55a46bd990bb8a99ab8f713b98e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ikiwall.ru/wall/7061929b45237d18e573bbafc3f19fa1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ites.google.com/site/trkmsosh4/hom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71604" y="5429264"/>
            <a:ext cx="6357982" cy="1143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202883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Практико-ориентированный проект как форма сетевого обучения педагогов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500702"/>
            <a:ext cx="6286544" cy="92869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А. Удилова – учитель биологии</a:t>
            </a:r>
          </a:p>
          <a:p>
            <a:r>
              <a:rPr lang="ru-RU" sz="2400" b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А. Волгина – учитель математики</a:t>
            </a:r>
            <a:endParaRPr lang="ru-RU" sz="2400" b="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МБОУ «Называевская СОШ № 4»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интересным для меня в проекте было...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b="1" dirty="0" smtClean="0"/>
              <a:t>Щербина Вероника Александровна, учитель биологии Школа-гимназия № 4 им. Л.Н.Толстого г. </a:t>
            </a:r>
            <a:r>
              <a:rPr lang="ru-RU" sz="3800" b="1" dirty="0" err="1" smtClean="0"/>
              <a:t>Степногорск</a:t>
            </a:r>
            <a:r>
              <a:rPr lang="ru-RU" sz="3800" b="1" dirty="0" smtClean="0"/>
              <a:t> (Казахстан)</a:t>
            </a:r>
            <a:endParaRPr lang="ru-RU" sz="3800" dirty="0" smtClean="0"/>
          </a:p>
          <a:p>
            <a:pPr algn="just">
              <a:buNone/>
            </a:pPr>
            <a:r>
              <a:rPr lang="ru-RU" sz="3800" i="1" dirty="0" smtClean="0"/>
              <a:t>«О, все мы сохраняем в себе черты детскости и любим всё то, что интересно, увлекательно, ненавязчиво, но, в то же время, содержательно и направлено на актуализацию знаний и повторение изученного. Именно так любят учиться наши дети. </a:t>
            </a:r>
            <a:r>
              <a:rPr lang="ru-RU" sz="3800" b="1" i="1" dirty="0" smtClean="0"/>
              <a:t>Я о кроссворде.</a:t>
            </a:r>
            <a:r>
              <a:rPr lang="ru-RU" sz="3800" i="1" dirty="0" smtClean="0"/>
              <a:t> Удивительно, как эти 20 слов заставили знать намного больше по изучаемой теме? Пожалуй, с десяток слов можно было разгадать легко. После этого началось повторное (сначала беглое, потом глубокое) изучение темы через анализ  ресурсов проекта. Благо, организаторы проекта снабдили нас ими в значительном количестве. И только одно слово я не смогу никогда забыть. №7. Тот самый кубик </a:t>
            </a:r>
            <a:r>
              <a:rPr lang="ru-RU" sz="3800" i="1" dirty="0" err="1" smtClean="0"/>
              <a:t>Блума</a:t>
            </a:r>
            <a:r>
              <a:rPr lang="ru-RU" sz="3800" i="1" dirty="0" smtClean="0"/>
              <a:t>. Если бы Вы знали, как много я смогла узнать в поисках ответа об американских психологах и их трудах! Кто же мог предположить, что в сетке слов скрывается не сама фамилия ученого, а то, что с ней сопряжено! Кубик…»</a:t>
            </a:r>
            <a:endParaRPr lang="ru-RU" sz="3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715016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hlinkClick r:id="rId2"/>
              </a:rPr>
              <a:t>https://sites.google.com/site/trkmsosh4/refleksia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3900518" cy="151128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о кроссворде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507209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Караваева Ю.Г.,  учитель математики, информатики МКОУ 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Золотухинская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ООШ»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Черлакского район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903" t="47852" r="45644" b="23828"/>
          <a:stretch>
            <a:fillRect/>
          </a:stretch>
        </p:blipFill>
        <p:spPr bwMode="auto">
          <a:xfrm>
            <a:off x="4857752" y="571480"/>
            <a:ext cx="3857652" cy="262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64824" t="51953" r="12116" b="19726"/>
          <a:stretch>
            <a:fillRect/>
          </a:stretch>
        </p:blipFill>
        <p:spPr bwMode="auto">
          <a:xfrm>
            <a:off x="5429256" y="3929066"/>
            <a:ext cx="300039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6000768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https://sites.google.com/site/trkmsosh4/refleksia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Мастер-тест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 http://master-test.net/ru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err="1" smtClean="0"/>
              <a:t>Онлайн-сервисы</a:t>
            </a:r>
            <a:r>
              <a:rPr lang="ru-RU" dirty="0" smtClean="0"/>
              <a:t> для создания и организации тестирования</a:t>
            </a:r>
            <a:r>
              <a:rPr lang="ru-RU" u="sng" dirty="0" smtClean="0">
                <a:hlinkClick r:id="rId3"/>
              </a:rPr>
              <a:t> https://sites.google.com/site/trkmsosh4/resursy-proekta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Ресурсы, позволяющие научиться составлять кроссворды</a:t>
            </a:r>
          </a:p>
          <a:p>
            <a:pPr>
              <a:buNone/>
            </a:pPr>
            <a:r>
              <a:rPr lang="ru-RU" u="sng" dirty="0" smtClean="0">
                <a:hlinkClick r:id="rId4"/>
              </a:rPr>
              <a:t> http://puzzlecup.com/crossword-ru/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Лучшие работы: 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https://sites.google.com/site/trkmsosh4/lucsee-v-proekte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 электронной газеты </a:t>
            </a:r>
            <a:r>
              <a:rPr lang="ru-RU" u="sng" dirty="0" smtClean="0">
                <a:hlinkClick r:id="rId2"/>
              </a:rPr>
              <a:t>http://wikiwall.ru/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4614866" cy="182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Инструкция для работы </a:t>
            </a:r>
            <a:r>
              <a:rPr lang="ru-RU" sz="2400" u="sng" dirty="0" smtClean="0">
                <a:hlinkClick r:id="rId3"/>
              </a:rPr>
              <a:t>https://docs.google.com/viewer?a=v&amp;pid=sites&amp;srcid=ZGVmYXVsdGRvbWFpbnx0cmttc29zaDR8Z3g6N2Q1ZWViZWY1ZWEyYmI2MQ</a:t>
            </a:r>
            <a:endParaRPr lang="ru-RU" sz="2400" u="sng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 l="24707" t="11719" r="22035" b="14062"/>
          <a:stretch>
            <a:fillRect/>
          </a:stretch>
        </p:blipFill>
        <p:spPr bwMode="auto">
          <a:xfrm>
            <a:off x="5214942" y="1714488"/>
            <a:ext cx="373827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786322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Таблица ссылок на газеты</a:t>
            </a:r>
          </a:p>
          <a:p>
            <a:r>
              <a:rPr lang="en-US" sz="2400" dirty="0" smtClean="0">
                <a:hlinkClick r:id="rId5"/>
              </a:rPr>
              <a:t>https://docs.google.com/spreadsheet/ccc?key=0AmhGRRNj0AEpdHBWaV92NjRDWS1Eaml4b2Qxc2ZOQmc&amp;usp=sharing#gid=0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газеты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105408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 группы 1.3 учителей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классов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http://wikiwall.ru/wall/3d9c55a46bd990bb8a99ab8f713b98e5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647" t="10742" r="11603" b="6250"/>
          <a:stretch>
            <a:fillRect/>
          </a:stretch>
        </p:blipFill>
        <p:spPr bwMode="auto">
          <a:xfrm>
            <a:off x="857224" y="1208997"/>
            <a:ext cx="7579182" cy="407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газеты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401080" cy="114300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 Прудниковой С.Н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u="sng" dirty="0" smtClean="0">
                <a:hlinkClick r:id="rId2"/>
              </a:rPr>
              <a:t>http://wikiwall.ru/wall/7061929b45237d18e573bbafc3f19fa1/</a:t>
            </a:r>
            <a:endParaRPr lang="ru-RU" sz="2400" u="sng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8789" r="16544" b="6250"/>
          <a:stretch>
            <a:fillRect/>
          </a:stretch>
        </p:blipFill>
        <p:spPr bwMode="auto">
          <a:xfrm>
            <a:off x="714348" y="1071546"/>
            <a:ext cx="7358114" cy="421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фрагмента урока в рамках ТРКМ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0198" t="22461" r="26427" b="8203"/>
          <a:stretch>
            <a:fillRect/>
          </a:stretch>
        </p:blipFill>
        <p:spPr bwMode="auto">
          <a:xfrm>
            <a:off x="1571604" y="1142984"/>
            <a:ext cx="564360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уроки: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max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Довгаль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Николаевна</a:t>
            </a:r>
          </a:p>
          <a:p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Зиныч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Ивановна 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Пашкевич Наталья Владимировна 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Прудникова Светлана Николаевна 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Щербина Вероника Александровна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0046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«Не надо воспринимать технологию РКМ как панацею, но очевидно, что учить детей мыслить критически надо»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714884"/>
            <a:ext cx="6642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Прудникова С. Н., победитель проект</a:t>
            </a:r>
            <a:r>
              <a:rPr lang="ru-RU" sz="2800" dirty="0" smtClean="0"/>
              <a:t>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ТРКМ для учителя общеобразовательной школы...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614882"/>
          </a:xfrm>
        </p:spPr>
        <p:txBody>
          <a:bodyPr>
            <a:noAutofit/>
          </a:bodyPr>
          <a:lstStyle/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«Это флаг, который никогда, ни при каких обстоятельствах нельзя опускать. 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неограниченное поле для качественной профессиональной деятельности.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глобальное пространство для самообразования.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средство, которое позволит быть ближе к ученикам, мыслить как они, учить так, чтобы им было комфортно учиться.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– Ваша «фишка», которая всегда выгодно будет отличать Ваши «супер - уроки» от просто «хороших уроков».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то, что приведет к Вам Ваших коллег, ищущих секрет профессионализма.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гарантия интереса, который будут испытывать через Вас Ваши ученики к Вашему предмету. 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то, что позволит Вам чувствовать себя комфортно в любом педагогическом сообществе, а значит, будет способствовать повышению Вашей профессиональной самооценки.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– «боевое искусство», которым Вы мечтаете овладеть.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– педагогическая технология ХХ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века.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– то, что будет вдохновлять Вас вновь и вновь.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то, что даст Вам возможность сказать: «Я – Лидер новой школы».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– то, что заставит Вас перестать избегать открытых уроков, потому что у Вас всегда будет то удивительное, что будет интересно Вам показать, а коллегам – посмотреть.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– Ваш завуалированный Успех. Овладейте его секретами…»</a:t>
            </a:r>
          </a:p>
          <a:p>
            <a:pPr algn="just">
              <a:buNone/>
            </a:pP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6215082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Автор: Щербина В.А.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практико-ориентированного ТКП «Применение ТРКМ в ОП»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dirty="0" smtClean="0">
                <a:hlinkClick r:id="rId2"/>
              </a:rPr>
              <a:t>https://sites.google.com/site/trkmsosh4/home</a:t>
            </a:r>
            <a:r>
              <a:rPr lang="en-US" sz="33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7812" r="9956" b="14062"/>
          <a:stretch>
            <a:fillRect/>
          </a:stretch>
        </p:blipFill>
        <p:spPr bwMode="auto">
          <a:xfrm>
            <a:off x="500034" y="2000240"/>
            <a:ext cx="834750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221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проведения: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февраля по 30 марта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43932" cy="494031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ТРКМ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Важная, актуальная, необходимая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Меняет, перестраивает, обогащает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Заставляет переосмыслить процесс обучения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Самообразование!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8229600" cy="107157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сотрудничество!</a:t>
            </a:r>
            <a:endParaRPr lang="ru-RU" dirty="0"/>
          </a:p>
        </p:txBody>
      </p:sp>
      <p:pic>
        <p:nvPicPr>
          <p:cNvPr id="1026" name="Picture 2" descr="https://65b33c37-a-62cb3a1a-s-sites.googlegroups.com/site/trkmsosh4/home/obavlenia/proektzaversilsa/images.jpg?attachauth=ANoY7cqxl3oA8YGytn33yJ3la_qqvxzR_GVElzx8lC7_12MRbNaw-QGufBMnIS_68TmQ8P_6b3vSK43sTTV9UffJpmw9RoNr7v37YV7ukCVA_HlUwy_ZqRItHWdLyowCqEko605PxtWNUvWFTZgZwI8WYTeq19QYu8PFa1cXv79vc2BfDv-0D_LDaLPt2Ser8cYWGxf4sMr2jq1lpKLpA-szhemism5v0-0dzyXbKJAQayuAP1hnIgLEovanwpsVIlNWpFpBTNsp&amp;attredirects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867156" cy="345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3643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свиданья!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 в следующем учебном году на проекте «Целеполагание и педагогический анализ»!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s://65b33c37-a-62cb3a1a-s-sites.googlegroups.com/site/trkmsosh4/home/obavlenia/proektzaversilsa/images1.jpg?attachauth=ANoY7criM5CyKekELBJY90okOXzq_3mgYSh7oMTAl3_KRAGPCGz7yi_ORMTPIGMqyHsiE0UpgyUPhR7IFkfhDAEhGsEy1iOW0HbhwvGySIVuD3B8CSEY76W37FHQIW0DA6kxtcAfhuOCiAjyOiWRCQH27VdE-eAHOuvGq0tYR88Got4GksVGWn66NklNBa79RbfmcACLdxvPDx__6DM6vrhhNRrhXC98p-JuHo8GxcPr8jAruKFhOkTxZ4LTxtI1R00y2wLLTYTL&amp;attredirects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00504"/>
            <a:ext cx="310378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ТРКМ?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Во-первых…</a:t>
            </a:r>
          </a:p>
          <a:p>
            <a:r>
              <a:rPr lang="ru-RU" dirty="0" smtClean="0"/>
              <a:t>Во-вторых…</a:t>
            </a:r>
          </a:p>
          <a:p>
            <a:r>
              <a:rPr lang="ru-RU" dirty="0" smtClean="0"/>
              <a:t>В-третьих…</a:t>
            </a:r>
          </a:p>
          <a:p>
            <a:r>
              <a:rPr lang="ru-RU" dirty="0" smtClean="0"/>
              <a:t>В-четвёртых…</a:t>
            </a:r>
          </a:p>
          <a:p>
            <a:r>
              <a:rPr lang="ru-RU" dirty="0" smtClean="0"/>
              <a:t>В-пятых…</a:t>
            </a: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современных школьников вдумчиво читать, извлекать из прочитанного нужную информацию, соотносить ее с имеющимися знаниями, интерпретировать и оценивать 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важнейшая задача всех школьных предметов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797245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 и  результативность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214421"/>
          <a:ext cx="8643997" cy="4792053"/>
        </p:xfrm>
        <a:graphic>
          <a:graphicData uri="http://schemas.openxmlformats.org/drawingml/2006/table">
            <a:tbl>
              <a:tblPr/>
              <a:tblGrid>
                <a:gridCol w="1502552"/>
                <a:gridCol w="1224343"/>
                <a:gridCol w="1009136"/>
                <a:gridCol w="909894"/>
                <a:gridCol w="860273"/>
                <a:gridCol w="907665"/>
                <a:gridCol w="944251"/>
                <a:gridCol w="1285883"/>
              </a:tblGrid>
              <a:tr h="1485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МР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Количество педагогов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участвовавших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Результаты участия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Призёры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II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Призёры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III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Лауреаты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%  качества участия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Таврический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Черлакский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Нижнеомский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Степногорск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100 %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Нововаршавский 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Оконешниковский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Усть-Ишимский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80%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Называевский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66,7 %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Крутинский 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66,7%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Полтавский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66,7%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г. Омск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60 %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Тарский 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43%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Москаленский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16,7%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Горьковский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Седельниковский 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Исилькуский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0 %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Колосовский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0 %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Тевризский 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58%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915" marR="439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 и результативность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62575" y="2857496"/>
          <a:ext cx="378142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Критическое мышление – это…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472386" cy="261461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способность ставить новые вопросы,</a:t>
            </a:r>
          </a:p>
          <a:p>
            <a:r>
              <a:rPr lang="ru-RU" dirty="0" smtClean="0"/>
              <a:t>вырабатывать разнообразные аргументы, </a:t>
            </a:r>
          </a:p>
          <a:p>
            <a:r>
              <a:rPr lang="ru-RU" dirty="0" smtClean="0"/>
              <a:t>принимать независимые продуманные решения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приёмов ТРКМ позволяет…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повышение интереса к процессу учения и активного восприятия учебного материала; </a:t>
            </a:r>
          </a:p>
          <a:p>
            <a:r>
              <a:rPr lang="ru-RU" dirty="0" smtClean="0"/>
              <a:t>формирование навыка культуры письма в процессе  написания текстов разных жанров;</a:t>
            </a:r>
          </a:p>
          <a:p>
            <a:r>
              <a:rPr lang="ru-RU" dirty="0" smtClean="0"/>
              <a:t>развития способности к самостоятельной аналитической и оценочной работе с информацией любой сложности; </a:t>
            </a:r>
          </a:p>
          <a:p>
            <a:r>
              <a:rPr lang="ru-RU" dirty="0" smtClean="0"/>
              <a:t>формирования коммуникативных навыков и ответственности за знание, 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изученная в проекте технология способствует развитию образовательной мотивации,  информационной грамотности и социальной компетентности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572032" cy="100013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471490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/>
              <a:t>Иванова Наталья Ивановна, учитель математики Гимназия № 150, г. Омск</a:t>
            </a:r>
            <a:r>
              <a:rPr lang="ru-RU" sz="2600" dirty="0" smtClean="0"/>
              <a:t> - </a:t>
            </a:r>
            <a:r>
              <a:rPr lang="ru-RU" sz="2600" i="1" dirty="0" smtClean="0"/>
              <a:t>«предложенный кроссворд мне </a:t>
            </a:r>
            <a:r>
              <a:rPr lang="ru-RU" sz="2600" i="1" dirty="0" err="1" smtClean="0"/>
              <a:t>ооочень</a:t>
            </a:r>
            <a:r>
              <a:rPr lang="ru-RU" sz="2600" i="1" dirty="0" smtClean="0"/>
              <a:t> понравился! Мое почтение авторам кроссворда. Я не ожидала, что так сложно будет найти ответы на него! Я перечитала на несколько раз всю теорию на странице Ресурсы проекта, все свои казахстанские и российские конспекты, кучу интернет сайтов… Вот это составили так составили! Просто супер!!!!»</a:t>
            </a:r>
            <a:endParaRPr lang="ru-RU" sz="2600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8l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23789_Shhipkov</Template>
  <TotalTime>147</TotalTime>
  <Words>950</Words>
  <PresentationFormat>Экран (4:3)</PresentationFormat>
  <Paragraphs>191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cdb2004118l</vt:lpstr>
      <vt:lpstr>Практико-ориентированный проект как форма сетевого обучения педагогов</vt:lpstr>
      <vt:lpstr> Итоги практико-ориентированного ТКП «Применение ТРКМ в ОП» https://sites.google.com/site/trkmsosh4/home  </vt:lpstr>
      <vt:lpstr>Почему ТРКМ?</vt:lpstr>
      <vt:lpstr>Количество участников проекта</vt:lpstr>
      <vt:lpstr>География проекта и  результативность</vt:lpstr>
      <vt:lpstr>География проекта и результативность</vt:lpstr>
      <vt:lpstr>Критическое мышление – это…</vt:lpstr>
      <vt:lpstr>Использование приёмов ТРКМ позволяет…</vt:lpstr>
      <vt:lpstr>Кроссворд </vt:lpstr>
      <vt:lpstr>Самым интересным для меня в проекте было... </vt:lpstr>
      <vt:lpstr>Синквейн о кроссворде</vt:lpstr>
      <vt:lpstr>Мастер-тест  http://master-test.net/ru</vt:lpstr>
      <vt:lpstr>Создание  электронной газеты http://wikiwall.ru/</vt:lpstr>
      <vt:lpstr>Лучшие газеты</vt:lpstr>
      <vt:lpstr>Лучшие газеты</vt:lpstr>
      <vt:lpstr>Технологическая карта фрагмента урока в рамках ТРКМ</vt:lpstr>
      <vt:lpstr>Лучшие уроки: max балл</vt:lpstr>
      <vt:lpstr>«Не надо воспринимать технологию РКМ как панацею, но очевидно, что учить детей мыслить критически надо»</vt:lpstr>
      <vt:lpstr>ТРКМ для учителя общеобразовательной школы...</vt:lpstr>
      <vt:lpstr>ТРКМ Важная, актуальная, необходимая Меняет, перестраивает, обогащает  Заставляет переосмыслить процесс обучения Самообразование! </vt:lpstr>
      <vt:lpstr>Спасибо за сотрудничество!</vt:lpstr>
      <vt:lpstr>До свиданья!   До новых встреч в следующем учебном году на проекте «Целеполагание и педагогический анализ»!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Практико-ориентированный проект как форма сетевого обучения педагогов</dc:title>
  <dc:creator>Админ</dc:creator>
  <cp:lastModifiedBy>Домашний</cp:lastModifiedBy>
  <cp:revision>21</cp:revision>
  <dcterms:created xsi:type="dcterms:W3CDTF">2014-03-31T18:27:00Z</dcterms:created>
  <dcterms:modified xsi:type="dcterms:W3CDTF">2014-04-26T04:05:14Z</dcterms:modified>
</cp:coreProperties>
</file>