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79881344"/>
        <c:axId val="81457536"/>
      </c:barChart>
      <c:catAx>
        <c:axId val="79881344"/>
        <c:scaling>
          <c:orientation val="minMax"/>
        </c:scaling>
        <c:delete val="1"/>
        <c:axPos val="b"/>
        <c:tickLblPos val="none"/>
        <c:crossAx val="81457536"/>
        <c:crosses val="autoZero"/>
        <c:auto val="1"/>
        <c:lblAlgn val="ctr"/>
        <c:lblOffset val="100"/>
      </c:catAx>
      <c:valAx>
        <c:axId val="8145753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798813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F0AA-650B-4FBC-8F57-6C33ABDC6913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DBD5-CE4E-4E8F-BBC5-A4932145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F0AA-650B-4FBC-8F57-6C33ABDC6913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DBD5-CE4E-4E8F-BBC5-A4932145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F0AA-650B-4FBC-8F57-6C33ABDC6913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DBD5-CE4E-4E8F-BBC5-A4932145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F0AA-650B-4FBC-8F57-6C33ABDC6913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DBD5-CE4E-4E8F-BBC5-A4932145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F0AA-650B-4FBC-8F57-6C33ABDC6913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DBD5-CE4E-4E8F-BBC5-A4932145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F0AA-650B-4FBC-8F57-6C33ABDC6913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DBD5-CE4E-4E8F-BBC5-A4932145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F0AA-650B-4FBC-8F57-6C33ABDC6913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DBD5-CE4E-4E8F-BBC5-A4932145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F0AA-650B-4FBC-8F57-6C33ABDC6913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DBD5-CE4E-4E8F-BBC5-A4932145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F0AA-650B-4FBC-8F57-6C33ABDC6913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DBD5-CE4E-4E8F-BBC5-A4932145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F0AA-650B-4FBC-8F57-6C33ABDC6913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DBD5-CE4E-4E8F-BBC5-A4932145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F0AA-650B-4FBC-8F57-6C33ABDC6913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DBD5-CE4E-4E8F-BBC5-A4932145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9F0AA-650B-4FBC-8F57-6C33ABDC6913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6DBD5-CE4E-4E8F-BBC5-A4932145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C:\Documents and Settings\Admin\Рабочий стол\анимация музыка к дню учителя\фон ноты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13950"/>
            <a:ext cx="9157685" cy="68440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1560" y="332656"/>
            <a:ext cx="8532440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Тема: «Интонация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en-US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Цель: осознание интонации как основного смысла произведения.</a:t>
            </a:r>
            <a:endParaRPr lang="en-US" sz="4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31" name="Picture 7" descr="C:\Documents and Settings\Admin\Рабочий стол\анимация музыка к дню учителя\пианино играет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08920"/>
            <a:ext cx="5238750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5" descr="C:\Documents and Settings\Admin\Рабочий стол\анимация музыка к дню учителя\фон но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://img-fotki.yandex.ru/get/4517/28620765.148/0_67925_9c6f1beb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6075" y="404664"/>
            <a:ext cx="3917925" cy="4851920"/>
          </a:xfrm>
          <a:prstGeom prst="rect">
            <a:avLst/>
          </a:prstGeom>
          <a:noFill/>
        </p:spPr>
      </p:pic>
      <p:pic>
        <p:nvPicPr>
          <p:cNvPr id="2054" name="Picture 6" descr="http://s3.timetoast.com/public/uploads/photos/3105179/imagesCA7337FD.jpg?13518691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86625"/>
            <a:ext cx="1732843" cy="220627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91680" y="0"/>
            <a:ext cx="50907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Сергей Прокофьев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«Болтунья»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6" name="Picture 8" descr="http://img0.liveinternet.ru/images/attach/b/3/11/17/11017589_706497ad6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492896"/>
            <a:ext cx="381642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C:\Documents and Settings\Admin\Рабочий стол\анимация музыка к дню учителя\фон ноты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8660"/>
            <a:ext cx="6576730" cy="493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-7813675" y="836613"/>
          <a:ext cx="2160587" cy="201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ages.myshared.ru/209844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Admin\Рабочий стол\анимация музыка к дню учителя\фон но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5363" name="Picture 3" descr="C:\Documents and Settings\Admin\Мои документы\эмоции\плак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5" name="Picture 5" descr="http://psy-tale.ru/wp-content/uploads/2011/08/dev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420888"/>
            <a:ext cx="2883024" cy="4118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392892" y="332656"/>
            <a:ext cx="63582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</a:rPr>
              <a:t>Плакса</a:t>
            </a:r>
            <a:endParaRPr lang="ru-RU" sz="3600" b="1" cap="all" spc="0" dirty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i4.imageban.ru/out/2012/11/20/fab6b6054a1f49917430c54518ab6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509" cy="6858000"/>
          </a:xfrm>
          <a:prstGeom prst="rect">
            <a:avLst/>
          </a:prstGeom>
          <a:noFill/>
        </p:spPr>
      </p:pic>
      <p:pic>
        <p:nvPicPr>
          <p:cNvPr id="16388" name="Picture 4" descr="http://igrushka.kz/vip110/rezvu_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40152" y="1844824"/>
            <a:ext cx="2808312" cy="4482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05967" y="404664"/>
            <a:ext cx="47320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Резвушка</a:t>
            </a:r>
            <a:endParaRPr lang="ru-RU" sz="3600" b="1" cap="none" spc="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i4.imageban.ru/out/2012/11/20/fab6b6054a1f49917430c54518ab6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509" cy="6858000"/>
          </a:xfrm>
          <a:prstGeom prst="rect">
            <a:avLst/>
          </a:prstGeom>
          <a:noFill/>
        </p:spPr>
      </p:pic>
      <p:pic>
        <p:nvPicPr>
          <p:cNvPr id="6" name="Picture 6" descr="http://illustrators.ru/illustrations/34778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525658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im1-tub-ru.yandex.net/i?id=c8bbcf9133f1bf7b583e5ebbe74c0c99-115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564904"/>
            <a:ext cx="2924005" cy="4023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31641" y="260648"/>
            <a:ext cx="5112568" cy="7920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Злюка</a:t>
            </a:r>
            <a:endParaRPr lang="ru-RU" sz="5400" b="1" cap="none" spc="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                                                                                                                 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                                                         </dc:title>
  <dc:creator>Admin</dc:creator>
  <cp:lastModifiedBy>Admin</cp:lastModifiedBy>
  <cp:revision>3</cp:revision>
  <dcterms:created xsi:type="dcterms:W3CDTF">2014-08-02T05:02:39Z</dcterms:created>
  <dcterms:modified xsi:type="dcterms:W3CDTF">2014-08-02T05:31:45Z</dcterms:modified>
</cp:coreProperties>
</file>