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ПРАВА ЧЕЛОВЕКА.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                                                                                    УРОК – ПРАКТИКУМ.</a:t>
            </a:r>
          </a:p>
          <a:p>
            <a:endParaRPr lang="ru-RU" dirty="0" smtClean="0"/>
          </a:p>
          <a:p>
            <a:r>
              <a:rPr lang="ru-RU" dirty="0" smtClean="0"/>
              <a:t>                     Подготовлен  учителем обществознания МБОУ СОШ №46 г. Краснодара </a:t>
            </a:r>
          </a:p>
          <a:p>
            <a:r>
              <a:rPr lang="ru-RU" dirty="0" smtClean="0"/>
              <a:t>                                                                               </a:t>
            </a:r>
            <a:r>
              <a:rPr lang="ru-RU" dirty="0" err="1" smtClean="0"/>
              <a:t>Чеверда</a:t>
            </a:r>
            <a:r>
              <a:rPr lang="ru-RU" dirty="0" smtClean="0"/>
              <a:t> Галиной Николаевной.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1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Личные (гражданские ) права.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Право на жизнь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Свобода от жестокого обращения и пыток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Право на справедливый суд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Право на неприкосновенность частной жизни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Свобода мысли, совести и религии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Право на собственность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Право на семейную жизнь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Политические права.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Право участвовать в управлении делами государства</a:t>
            </a:r>
          </a:p>
          <a:p>
            <a:r>
              <a:rPr lang="ru-RU" dirty="0" smtClean="0"/>
              <a:t>Право избирать и быть избранным</a:t>
            </a:r>
          </a:p>
          <a:p>
            <a:r>
              <a:rPr lang="ru-RU" dirty="0" smtClean="0"/>
              <a:t>Свобода выражения мнения</a:t>
            </a:r>
          </a:p>
          <a:p>
            <a:r>
              <a:rPr lang="ru-RU" dirty="0" smtClean="0"/>
              <a:t>Свобода собраний</a:t>
            </a:r>
          </a:p>
          <a:p>
            <a:r>
              <a:rPr lang="ru-RU" dirty="0" smtClean="0"/>
              <a:t>Право на информацию</a:t>
            </a:r>
          </a:p>
          <a:p>
            <a:r>
              <a:rPr lang="ru-RU" dirty="0" smtClean="0"/>
              <a:t>Свобода слова</a:t>
            </a:r>
          </a:p>
          <a:p>
            <a:r>
              <a:rPr lang="ru-RU" dirty="0" smtClean="0"/>
              <a:t>Право на объединение</a:t>
            </a:r>
          </a:p>
          <a:p>
            <a:r>
              <a:rPr lang="ru-RU" dirty="0" smtClean="0"/>
              <a:t>Право на обращение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1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81128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Экономические , социальные и культурные права.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 на труд и свободный выбор занятий</a:t>
            </a:r>
          </a:p>
          <a:p>
            <a:r>
              <a:rPr lang="ru-RU" dirty="0" smtClean="0"/>
              <a:t>Право на социальное обеспечение</a:t>
            </a:r>
          </a:p>
          <a:p>
            <a:r>
              <a:rPr lang="ru-RU" dirty="0" smtClean="0"/>
              <a:t>Право на жилище</a:t>
            </a:r>
          </a:p>
          <a:p>
            <a:r>
              <a:rPr lang="ru-RU" dirty="0" smtClean="0"/>
              <a:t>Право на охрану здоровья и медицинскую помощь</a:t>
            </a:r>
          </a:p>
          <a:p>
            <a:r>
              <a:rPr lang="ru-RU" dirty="0" smtClean="0"/>
              <a:t>Право на образование</a:t>
            </a:r>
          </a:p>
          <a:p>
            <a:r>
              <a:rPr lang="ru-RU" dirty="0" smtClean="0"/>
              <a:t>Право на участие в культурной жизни</a:t>
            </a:r>
          </a:p>
          <a:p>
            <a:r>
              <a:rPr lang="ru-RU" dirty="0" smtClean="0"/>
              <a:t>Право на благоприятную окружающую среду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58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 помощью текстов нормативно- правовых документов найдите подтверждение наличия названных прав человека в нашей стране.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621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Права человека и права гражданина.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Права человека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– это легитимные притязания человека, основанные  на их естественно- природном происхождении, природа которых не зависит ни от какого бы то ни было человека, ни от государства.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Права гражданина </a:t>
            </a:r>
            <a:r>
              <a:rPr lang="ru-RU" dirty="0" smtClean="0"/>
              <a:t>– это совокупность правомочий, получивших закрепление в нормативно- правовых актах конкретного государства.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 основе главы 2 Конституции РФ </a:t>
            </a:r>
          </a:p>
          <a:p>
            <a:pPr marL="0" indent="0">
              <a:buNone/>
            </a:pPr>
            <a:r>
              <a:rPr lang="ru-RU" sz="4400" dirty="0" smtClean="0"/>
              <a:t>  соотнести , что относится к                       правам человека , а что к правам гражданина.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835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Основные ценности прав человека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Человеческое достоинство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Свобода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Равноправие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Толерантность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Демократия</a:t>
            </a:r>
          </a:p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праведливость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Объясните, почему эти ценности должны лежать в основе межличностных отношений в нашем обществе.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630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Принципы прав человека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Права естественны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Права неотъемлемы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Права взаимозависимы и взаимосвязаны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Права универсальны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87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 основе текста Всеобщей декларации прав человека( статьи 18-26) докажите, что все права и свободы равны, универсальны и неотчуждаемы.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328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Естественные и позитивные права человека.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Естественные права </a:t>
            </a:r>
            <a:r>
              <a:rPr lang="ru-RU" sz="3200" dirty="0" smtClean="0"/>
              <a:t>– права ,которыми </a:t>
            </a:r>
          </a:p>
          <a:p>
            <a:pPr marL="0" indent="0">
              <a:buNone/>
            </a:pPr>
            <a:r>
              <a:rPr lang="ru-RU" sz="3200" dirty="0"/>
              <a:t>ч</a:t>
            </a:r>
            <a:r>
              <a:rPr lang="ru-RU" sz="3200" dirty="0" smtClean="0"/>
              <a:t>еловек наделен с рождения.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Позитивные права </a:t>
            </a:r>
            <a:r>
              <a:rPr lang="ru-RU" sz="3200" dirty="0" smtClean="0"/>
              <a:t>– права, обязательные к исполнению, закрепленные в правовых </a:t>
            </a:r>
            <a:r>
              <a:rPr lang="ru-RU" dirty="0" smtClean="0"/>
              <a:t>актах.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1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Заполните таблицу.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Вид права        Источник права              На кого распространяются             Кем  или чем определяются</a:t>
            </a:r>
          </a:p>
          <a:p>
            <a:pPr marL="0" indent="0">
              <a:buNone/>
            </a:pPr>
            <a:r>
              <a:rPr lang="ru-RU" sz="1400" dirty="0" smtClean="0"/>
              <a:t>Позитивные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Естественные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Моральные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105</TotalTime>
  <Words>354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ПРАВА ЧЕЛОВЕКА.</vt:lpstr>
      <vt:lpstr>Права человека и права гражданина.</vt:lpstr>
      <vt:lpstr>Задание 1.</vt:lpstr>
      <vt:lpstr>Основные ценности прав человека.</vt:lpstr>
      <vt:lpstr>Задание 2.</vt:lpstr>
      <vt:lpstr>Принципы прав человека.</vt:lpstr>
      <vt:lpstr>Задание 3.</vt:lpstr>
      <vt:lpstr>Естественные и позитивные права человека.</vt:lpstr>
      <vt:lpstr>Задание 4.</vt:lpstr>
      <vt:lpstr>Личные (гражданские ) права.</vt:lpstr>
      <vt:lpstr>Политические права.</vt:lpstr>
      <vt:lpstr>Экономические , социальные и культурные права.</vt:lpstr>
      <vt:lpstr>Задание 5.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ЧЕЛОВЕКА.</dc:title>
  <dc:creator>дом</dc:creator>
  <cp:lastModifiedBy>дом</cp:lastModifiedBy>
  <cp:revision>12</cp:revision>
  <dcterms:created xsi:type="dcterms:W3CDTF">2013-03-15T14:57:56Z</dcterms:created>
  <dcterms:modified xsi:type="dcterms:W3CDTF">2013-03-15T16:54:01Z</dcterms:modified>
</cp:coreProperties>
</file>