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52626-022F-496E-B51B-FFAC88777E4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ED19F-2C74-4EE9-955B-2EF2A55716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52626-022F-496E-B51B-FFAC88777E4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ED19F-2C74-4EE9-955B-2EF2A55716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52626-022F-496E-B51B-FFAC88777E4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ED19F-2C74-4EE9-955B-2EF2A55716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52626-022F-496E-B51B-FFAC88777E4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ED19F-2C74-4EE9-955B-2EF2A55716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52626-022F-496E-B51B-FFAC88777E4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ED19F-2C74-4EE9-955B-2EF2A55716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52626-022F-496E-B51B-FFAC88777E4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ED19F-2C74-4EE9-955B-2EF2A55716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52626-022F-496E-B51B-FFAC88777E4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ED19F-2C74-4EE9-955B-2EF2A55716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52626-022F-496E-B51B-FFAC88777E4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ED19F-2C74-4EE9-955B-2EF2A55716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52626-022F-496E-B51B-FFAC88777E4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ED19F-2C74-4EE9-955B-2EF2A55716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52626-022F-496E-B51B-FFAC88777E4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ED19F-2C74-4EE9-955B-2EF2A55716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52626-022F-496E-B51B-FFAC88777E4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ED19F-2C74-4EE9-955B-2EF2A55716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52626-022F-496E-B51B-FFAC88777E4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ED19F-2C74-4EE9-955B-2EF2A55716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0">
              <a:srgbClr val="FFFF00">
                <a:alpha val="69000"/>
              </a:srgbClr>
            </a:gs>
            <a:gs pos="52000">
              <a:schemeClr val="accent5">
                <a:lumMod val="10000"/>
                <a:lumOff val="9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980728"/>
            <a:ext cx="7628384" cy="2664296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>                    Самостоятельная работа по теме: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     </a:t>
            </a:r>
            <a:r>
              <a:rPr lang="ru-RU" sz="4000" b="1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Отрочество- особая пора в жизни</a:t>
            </a:r>
            <a:r>
              <a:rPr lang="ru-RU" sz="4000" b="1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r>
              <a:rPr lang="ru-RU" sz="4000" b="1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</a:t>
            </a:r>
            <a:r>
              <a:rPr lang="ru-RU" sz="4000" b="1" dirty="0" smtClean="0">
                <a:ln w="12700">
                  <a:noFill/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Вопросы</a:t>
            </a:r>
            <a:endParaRPr lang="ru-RU" sz="4000" b="1" dirty="0">
              <a:ln w="12700">
                <a:noFill/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933056"/>
            <a:ext cx="8136904" cy="249783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Основной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закон страны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_____________.                                                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_______ это отношения между людьми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основанные на взаимопонимании, доверии.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Обмен  между  людьми  мыслями      и чувствами  это _________.</a:t>
            </a:r>
          </a:p>
        </p:txBody>
      </p:sp>
      <p:pic>
        <p:nvPicPr>
          <p:cNvPr id="1026" name="Picture 2" descr="C:\Users\user\Desktop\deng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082" y="0"/>
            <a:ext cx="2532661" cy="2641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accent1">
                <a:tint val="44500"/>
                <a:satMod val="160000"/>
              </a:schemeClr>
            </a:gs>
            <a:gs pos="58000">
              <a:schemeClr val="accent1">
                <a:tint val="23500"/>
                <a:satMod val="160000"/>
                <a:lumMod val="0"/>
                <a:lumOff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4. </a:t>
            </a:r>
            <a:r>
              <a:rPr lang="ru-RU" dirty="0" smtClean="0"/>
              <a:t>В старину подростков называли </a:t>
            </a:r>
            <a:r>
              <a:rPr lang="ru-RU" dirty="0" smtClean="0"/>
              <a:t>________.</a:t>
            </a:r>
            <a:endParaRPr lang="ru-RU" dirty="0"/>
          </a:p>
          <a:p>
            <a:pPr marL="514350" indent="-514350">
              <a:buNone/>
            </a:pPr>
            <a:r>
              <a:rPr lang="ru-RU" dirty="0" smtClean="0"/>
              <a:t>5.Подростковый </a:t>
            </a:r>
            <a:r>
              <a:rPr lang="ru-RU" dirty="0" smtClean="0"/>
              <a:t>возраст  делится на два этапа: </a:t>
            </a:r>
          </a:p>
          <a:p>
            <a:pPr marL="514350" indent="-514350">
              <a:buNone/>
            </a:pPr>
            <a:r>
              <a:rPr lang="ru-RU" dirty="0" smtClean="0"/>
              <a:t>     5-6 классы __________ школьники,</a:t>
            </a:r>
          </a:p>
          <a:p>
            <a:pPr marL="514350" indent="-514350">
              <a:buNone/>
            </a:pPr>
            <a:r>
              <a:rPr lang="ru-RU" dirty="0" smtClean="0"/>
              <a:t>     7-8 классы __________ школьники</a:t>
            </a:r>
            <a:r>
              <a:rPr lang="ru-RU" dirty="0" smtClean="0"/>
              <a:t>.</a:t>
            </a:r>
          </a:p>
          <a:p>
            <a:pPr marL="514350" indent="-514350">
              <a:buNone/>
            </a:pPr>
            <a:r>
              <a:rPr lang="ru-RU" dirty="0" smtClean="0"/>
              <a:t>6</a:t>
            </a:r>
            <a:r>
              <a:rPr lang="ru-RU" dirty="0" smtClean="0"/>
              <a:t>. _________ это уверенность в своих силах, отказ от помощи, дисциплинированность.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7</a:t>
            </a:r>
            <a:r>
              <a:rPr lang="ru-RU" dirty="0" smtClean="0"/>
              <a:t>. </a:t>
            </a:r>
            <a:r>
              <a:rPr lang="ru-RU" dirty="0" smtClean="0"/>
              <a:t>Курение, употребление спиртных напитков, хулиганство это _________ привычки</a:t>
            </a:r>
            <a:r>
              <a:rPr lang="ru-RU" dirty="0" smtClean="0"/>
              <a:t>.</a:t>
            </a: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6732240" y="5517232"/>
            <a:ext cx="2151112" cy="1224136"/>
          </a:xfrm>
          <a:prstGeom prst="horizontalScroll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 rot="21049314">
            <a:off x="7092279" y="5691864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Здоровый</a:t>
            </a:r>
          </a:p>
          <a:p>
            <a:r>
              <a:rPr lang="ru-RU" b="1" i="1" dirty="0" smtClean="0">
                <a:solidFill>
                  <a:schemeClr val="bg1"/>
                </a:solidFill>
              </a:rPr>
              <a:t>      образ</a:t>
            </a:r>
          </a:p>
          <a:p>
            <a:r>
              <a:rPr lang="ru-RU" b="1" i="1" dirty="0" smtClean="0">
                <a:solidFill>
                  <a:schemeClr val="bg1"/>
                </a:solidFill>
              </a:rPr>
              <a:t>            жизни!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93</Words>
  <Application>Microsoft Office PowerPoint</Application>
  <PresentationFormat>Экран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                   Самостоятельная работа по теме:         Отрочество- особая пора в жизни.                      Вопросы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Самостоятельная работа по теме:    Отрочество- особая пора в жизни.</dc:title>
  <dc:creator>Katerina</dc:creator>
  <cp:lastModifiedBy>Katerina</cp:lastModifiedBy>
  <cp:revision>21</cp:revision>
  <dcterms:created xsi:type="dcterms:W3CDTF">2013-10-07T15:33:15Z</dcterms:created>
  <dcterms:modified xsi:type="dcterms:W3CDTF">2013-10-14T13:40:15Z</dcterms:modified>
</cp:coreProperties>
</file>