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3" r:id="rId8"/>
    <p:sldId id="262" r:id="rId9"/>
    <p:sldId id="261" r:id="rId10"/>
    <p:sldId id="267" r:id="rId11"/>
    <p:sldId id="266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9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Практикум. ЕГЭ. «Пунктуация»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(На основе материалов банка данных ФИПИ, февраль, 2014г.)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9. Как </a:t>
            </a:r>
            <a:r>
              <a:rPr lang="ru-RU" dirty="0" smtClean="0">
                <a:solidFill>
                  <a:srgbClr val="FF0000"/>
                </a:solidFill>
              </a:rPr>
              <a:t>объяснить постановку двоеточия в данном предложении?</a:t>
            </a:r>
          </a:p>
          <a:p>
            <a:r>
              <a:rPr lang="ru-RU" b="1" dirty="0" smtClean="0"/>
              <a:t>Музыка П.И. Чайковского волнует слушателей: композитор с мастерством психолога глубоко проникает в сложный и противоречивый внутренний мир человека и средствами своего искусства раскрывает духовно-эмоциональную жизнь людей.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Первая часть бессоюзного сложного предложения указывает на условие совершения того, о чём говорится во второй части.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Первая часть бессоюзного сложного предложения противопоставлена по содержанию второй части.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Вторая часть бессоюзного сложного предложения указывает на причину того, о чём говорится в первой части.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Первая часть бессоюзного сложного предложения указывает на время совершения того, о чём говорится во второй части.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10.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предложении должны стоять запятые?</a:t>
            </a:r>
          </a:p>
          <a:p>
            <a:r>
              <a:rPr lang="ru-RU" b="1" dirty="0" smtClean="0"/>
              <a:t>Пушкин (1) воспитанный на «Истории государства Российского» Н.М. Карамзина (2) сказал по поводу русской истории (3) своё собственное слово (4) во многом превзошедшее </a:t>
            </a:r>
            <a:r>
              <a:rPr lang="ru-RU" b="1" dirty="0" err="1" smtClean="0"/>
              <a:t>карамзинское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1, 2, 4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1, 2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1, 3, 4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3, 4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11. Как </a:t>
            </a:r>
            <a:r>
              <a:rPr lang="ru-RU" dirty="0" smtClean="0">
                <a:solidFill>
                  <a:srgbClr val="FF0000"/>
                </a:solidFill>
              </a:rPr>
              <a:t>объяснить постановку двоеточия в данном предложении?</a:t>
            </a:r>
          </a:p>
          <a:p>
            <a:r>
              <a:rPr lang="ru-RU" b="1" dirty="0" smtClean="0"/>
              <a:t>У Плещеева озера под Переславлем-Залесским два совершенно разных по своим очертаниям берега: один – древний, высокий, изрезанный оврагами и потоками, другой – низкий, пологий, болотистый у воды.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Вторая часть бессоюзного сложного предложения поясняет, раскрывает содержание первой части.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Вторая часть бессоюзного сложного предложения противопоставлена по содержанию первой части.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Первая часть бессоюзного сложного предложения указывает на время совершения того, о чём говорится во второй части.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Первая часть бессоюзного сложного предложения указывает на условие совершения того, о чём говорится во второй части.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12. Как </a:t>
            </a:r>
            <a:r>
              <a:rPr lang="ru-RU" dirty="0" smtClean="0">
                <a:solidFill>
                  <a:srgbClr val="FF0000"/>
                </a:solidFill>
              </a:rPr>
              <a:t>объяснить постановку двоеточия в данном предложении?</a:t>
            </a:r>
          </a:p>
          <a:p>
            <a:r>
              <a:rPr lang="ru-RU" b="1" dirty="0" smtClean="0"/>
              <a:t>Обаяние, как дар особой привлекательности, было у великого актёра Качалова подлинно артистическим: ему были даны и статность фигуры, и пластичность жеста, и прославленный голос, поражавший своим диапазоном и неисчерпаемым разнообразием красок.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Первая часть бессоюзного сложного предложения указывает на условие совершения того, о чём говорится во второй части.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Вторая часть бессоюзного сложного предложения противопоставлена по содержанию первой части.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Первая часть бессоюзного сложного предложения указывает на время совершения того, о чём говорится во второй части.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Вторая часть бессоюзного сложного предложения поясняет, раскрывает содержание первой части.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13. Укажите </a:t>
            </a:r>
            <a:r>
              <a:rPr lang="ru-RU" dirty="0" smtClean="0">
                <a:solidFill>
                  <a:srgbClr val="FF0000"/>
                </a:solidFill>
              </a:rPr>
              <a:t>правильное объяснение постановки запятой или её отсутствия в предложении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Через несколько дней после ухода «Святой Марии» в Карском море разразился страшный шторм ( ) и тотчас стали распространяться слухи о гибели экспедиции у берегов Новой Земли.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Сложносочинённое предложение,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нужна запятая.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Сложносочинённое предложение,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запятая не нужна.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Простое предложение с однородными членами,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нужна запятая.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Простое предложение с однородными членами,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запятая не нужна.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14. Укажите </a:t>
            </a:r>
            <a:r>
              <a:rPr lang="ru-RU" dirty="0" smtClean="0">
                <a:solidFill>
                  <a:srgbClr val="FF0000"/>
                </a:solidFill>
              </a:rPr>
              <a:t>правильное объяснение постановки запятой или её отсутствия в предложении</a:t>
            </a:r>
            <a:r>
              <a:rPr lang="ru-RU" dirty="0" smtClean="0"/>
              <a:t>:</a:t>
            </a:r>
          </a:p>
          <a:p>
            <a:r>
              <a:rPr lang="ru-RU" b="1" dirty="0" smtClean="0"/>
              <a:t>В картине «Боярыня Морозова» Суриков запечатлел трагический эпизод русской истории ( ) и несокрушимой духовной силе национального характера придал осязаемые черты.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Простое предложение с однородными членами,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запятая не нужна.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Сложносочинённое предложение,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запятая не нужна.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Простое предложение с однородными членами,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нужна запятая.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Сложносочинённое предложение,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нужна запятая.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15.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предложении должны стоять запятые?</a:t>
            </a:r>
          </a:p>
          <a:p>
            <a:r>
              <a:rPr lang="ru-RU" b="1" dirty="0" smtClean="0"/>
              <a:t>Маша просидела в углу до самого обеда (1) внимательно глядя на старшую сестру и (2) вслушиваясь в (3) произносимые ею (4) слова.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1, 2, 3, 4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2, 4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16.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предложении должны стоять запятые?</a:t>
            </a:r>
          </a:p>
          <a:p>
            <a:r>
              <a:rPr lang="ru-RU" b="1" dirty="0" smtClean="0"/>
              <a:t>Техника глубокой живописи (1) позволяющая свободно рисовать (2) без каких-либо физических усилий (3) оказалась особенно близка Шишкину (4) сохранявшему свободную и живую манеру рисунка.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2, 3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2, 4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1, 3, 4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17. Укажите </a:t>
            </a:r>
            <a:r>
              <a:rPr lang="ru-RU" dirty="0" smtClean="0">
                <a:solidFill>
                  <a:srgbClr val="FF0000"/>
                </a:solidFill>
              </a:rPr>
              <a:t>предложение, в котором нужно поставить </a:t>
            </a:r>
            <a:r>
              <a:rPr lang="ru-RU" b="1" dirty="0" smtClean="0">
                <a:solidFill>
                  <a:srgbClr val="FF0000"/>
                </a:solidFill>
              </a:rPr>
              <a:t>одну </a:t>
            </a:r>
            <a:r>
              <a:rPr lang="ru-RU" dirty="0" smtClean="0">
                <a:solidFill>
                  <a:srgbClr val="FF0000"/>
                </a:solidFill>
              </a:rPr>
              <a:t>запятую. (Знаки препинания не расставлены.)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В народной медицине водные настои приготавливают холодным или горячим способами.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Среди писателей послереволюционной эпохи М.А. Булгаков чаще других обращается к темам прозрения и своего пути в жизни и литературе.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За чаем собрались гости да хозяева.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Лесные дали кажутся то дымчато-сиреневатыми то чуть голубоватыми.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18. Укажите </a:t>
            </a:r>
            <a:r>
              <a:rPr lang="ru-RU" dirty="0" smtClean="0">
                <a:solidFill>
                  <a:srgbClr val="FF0000"/>
                </a:solidFill>
              </a:rPr>
              <a:t>правильное объяснение постановки запятой или её отсутствия в предложении:</a:t>
            </a:r>
          </a:p>
          <a:p>
            <a:r>
              <a:rPr lang="ru-RU" b="1" dirty="0" smtClean="0"/>
              <a:t>Взошла луна ( ) и сквозь неплотные тучи и падающий снег бросила на землю свой холодный свет.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Сложносочинённое предложение,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нужна запятая.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Сложносочинённое предложение,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запятая не нужна.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Простое предложение с однородными членами,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запятая не нужна.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Простое предложение с однородными членами, перед союзом </a:t>
            </a:r>
            <a:r>
              <a:rPr lang="ru-RU" b="1" dirty="0" smtClean="0"/>
              <a:t>И</a:t>
            </a:r>
            <a:r>
              <a:rPr lang="ru-RU" dirty="0" smtClean="0"/>
              <a:t> нужна запятая.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1. Укажите предложение, в котором нужно поставить </a:t>
            </a:r>
            <a:r>
              <a:rPr lang="ru-RU" sz="2800" b="1" dirty="0" smtClean="0">
                <a:solidFill>
                  <a:srgbClr val="FF0000"/>
                </a:solidFill>
              </a:rPr>
              <a:t>одну</a:t>
            </a:r>
            <a:r>
              <a:rPr lang="ru-RU" sz="2800" dirty="0" smtClean="0">
                <a:solidFill>
                  <a:srgbClr val="FF0000"/>
                </a:solidFill>
              </a:rPr>
              <a:t> запятую. (Знаки препинания не расставлены.)</a:t>
            </a:r>
          </a:p>
          <a:p>
            <a:r>
              <a:rPr lang="ru-RU" sz="2800" dirty="0" smtClean="0"/>
              <a:t>   </a:t>
            </a:r>
            <a:r>
              <a:rPr lang="ru-RU" sz="2800" b="1" dirty="0" smtClean="0"/>
              <a:t>1) </a:t>
            </a:r>
            <a:r>
              <a:rPr lang="ru-RU" sz="2800" dirty="0" smtClean="0"/>
              <a:t>В музее есть картины и игрушки и предметы быта XV века.</a:t>
            </a:r>
          </a:p>
          <a:p>
            <a:r>
              <a:rPr lang="ru-RU" sz="2800" dirty="0" smtClean="0"/>
              <a:t>   </a:t>
            </a:r>
            <a:r>
              <a:rPr lang="ru-RU" sz="2800" b="1" dirty="0" smtClean="0"/>
              <a:t>2) </a:t>
            </a:r>
            <a:r>
              <a:rPr lang="ru-RU" sz="2800" dirty="0" smtClean="0"/>
              <a:t>В Москве и других городах со снегом и льдом на дорогах борются </a:t>
            </a:r>
            <a:r>
              <a:rPr lang="ru-RU" sz="2800" dirty="0" smtClean="0"/>
              <a:t> химическими </a:t>
            </a:r>
            <a:r>
              <a:rPr lang="ru-RU" sz="2800" dirty="0" smtClean="0"/>
              <a:t>способами.</a:t>
            </a:r>
          </a:p>
          <a:p>
            <a:r>
              <a:rPr lang="ru-RU" sz="2800" dirty="0" smtClean="0"/>
              <a:t>   </a:t>
            </a:r>
            <a:r>
              <a:rPr lang="ru-RU" sz="2800" b="1" dirty="0" smtClean="0"/>
              <a:t>3) </a:t>
            </a:r>
            <a:r>
              <a:rPr lang="ru-RU" sz="2800" dirty="0" smtClean="0"/>
              <a:t>Нужно быть вежливым как среди посторонних людей так и в домашнем кругу.</a:t>
            </a:r>
          </a:p>
          <a:p>
            <a:r>
              <a:rPr lang="ru-RU" sz="2800" dirty="0" smtClean="0"/>
              <a:t>   </a:t>
            </a:r>
            <a:r>
              <a:rPr lang="ru-RU" sz="2800" b="1" dirty="0" smtClean="0"/>
              <a:t>4) </a:t>
            </a:r>
            <a:r>
              <a:rPr lang="ru-RU" sz="2800" dirty="0" smtClean="0"/>
              <a:t>То справа то слева то сбоку слышался какой-то шум.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19.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предложении должны стоять запятые?</a:t>
            </a:r>
          </a:p>
          <a:p>
            <a:r>
              <a:rPr lang="ru-RU" b="1" dirty="0" smtClean="0"/>
              <a:t>Полотно Репина «Бурлаки на Волге» – монументальное произведение  (1) главными действующими лицами (2) которого (3) являются не герои древности, а простой народ современной автору России.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2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3                             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1, 3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20.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предложениях должны стоять запятые?</a:t>
            </a:r>
          </a:p>
          <a:p>
            <a:r>
              <a:rPr lang="ru-RU" b="1" dirty="0" err="1" smtClean="0"/>
              <a:t>Тригорский</a:t>
            </a:r>
            <a:r>
              <a:rPr lang="ru-RU" b="1" dirty="0" smtClean="0"/>
              <a:t> парк в Пушкинском заповеднике (1) по мнению </a:t>
            </a:r>
            <a:r>
              <a:rPr lang="ru-RU" b="1" dirty="0" smtClean="0"/>
              <a:t>многих </a:t>
            </a:r>
            <a:r>
              <a:rPr lang="ru-RU" b="1" dirty="0" smtClean="0"/>
              <a:t>(2) пропитан солнцем даже в пасмурные дни. Этот парк </a:t>
            </a:r>
            <a:br>
              <a:rPr lang="ru-RU" b="1" dirty="0" smtClean="0"/>
            </a:br>
            <a:r>
              <a:rPr lang="ru-RU" b="1" dirty="0" smtClean="0"/>
              <a:t>создан (3) как будто (4) специально для семейных праздников, дружеских бесед, смеха, шутливых признаний.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1, 2, 3, 4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1, 2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1, 3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2.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предложениях должны стоять запятые?</a:t>
            </a:r>
          </a:p>
          <a:p>
            <a:r>
              <a:rPr lang="ru-RU" b="1" dirty="0" smtClean="0"/>
              <a:t>Малиновые горы на Среднем Урале (1) по рассказам известных путешественников (2) получили своё название благодаря тому, что по увалам и россыпям росла в особенном изобилии малина. Она (3) правда (4) была мельче лесной, но, вызревая на солнце, эта горная малина приобретала неповторимый вкус.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1, 2, 3, 4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1, 2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1, 3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3.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предложении должны стоять запятые?</a:t>
            </a:r>
          </a:p>
          <a:p>
            <a:r>
              <a:rPr lang="ru-RU" b="1" dirty="0" smtClean="0"/>
              <a:t>А старушка всё говорила и говорила о своём счастье (1) и (2) хотя слова её были привычными (3) у внука от них вдруг сладко защемило сердце (4) словно всё услышанное происходило с ним.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2, 3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2, 3, 4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1, 2, 3, 4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1, 4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4.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предложениях должны стоять запятые?</a:t>
            </a:r>
          </a:p>
          <a:p>
            <a:r>
              <a:rPr lang="ru-RU" b="1" dirty="0" smtClean="0"/>
              <a:t>Язык поэзии (1) как известно (2) не может быть обыкновенным, так как необыкновенен способ изъясняться ямбами, хореями. Поэтому поэзия – это (3) можно сказать (4) чудо претворения обыденного слова в слово поэтическое.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1, 2  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1, 3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1, 2, 3, 4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5.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предложении должны стоять запятые?</a:t>
            </a:r>
          </a:p>
          <a:p>
            <a:r>
              <a:rPr lang="ru-RU" b="1" dirty="0" smtClean="0"/>
              <a:t>Снег </a:t>
            </a:r>
            <a:r>
              <a:rPr lang="ru-RU" b="1" dirty="0" err="1" smtClean="0"/>
              <a:t>засыпáл</a:t>
            </a:r>
            <a:r>
              <a:rPr lang="ru-RU" b="1" dirty="0" smtClean="0"/>
              <a:t> следы путников (1) и стало ясно (2) что (3) если снегопад не прекратится к ночи (4) то обратную дорогу придётся искать с трудом.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1, 2, 3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2, 3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1, 3, 4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1, 2, 4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6.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предложении должны стоять запятые?</a:t>
            </a:r>
          </a:p>
          <a:p>
            <a:r>
              <a:rPr lang="ru-RU" b="1" dirty="0" smtClean="0"/>
              <a:t>Елена размечталась до того (1) что (2) когда услыхала звонок в дверь (3) не сразу поняла (4) что происходит.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1, 3, 4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2, 3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1, 2, 3, 4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1, 4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7.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предложении должны стоять запятые?</a:t>
            </a:r>
          </a:p>
          <a:p>
            <a:r>
              <a:rPr lang="ru-RU" b="1" dirty="0" smtClean="0"/>
              <a:t>Психологический портрет героя литературного произведения (1) примером (2) которого является (3) описание Маши Мироновой в повести А.С. Пушкина «Капитанская дочка» (4) призван раскрыть внутренний мир героя через его внешность.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1, 2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1, 4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2, 3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429684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8. В </a:t>
            </a:r>
            <a:r>
              <a:rPr lang="ru-RU" dirty="0" smtClean="0">
                <a:solidFill>
                  <a:srgbClr val="FF0000"/>
                </a:solidFill>
              </a:rPr>
              <a:t>каком варианте ответа правильно указаны все цифры, на месте которых в предложении должны стоять запятые?</a:t>
            </a:r>
          </a:p>
          <a:p>
            <a:r>
              <a:rPr lang="ru-RU" b="1" dirty="0" smtClean="0"/>
              <a:t>Каждый писатель является психологом (1) в задачи (2) которого (3) входит понимание мотивов поступков героя и раскрытие его души.</a:t>
            </a:r>
            <a:endParaRPr lang="ru-RU" dirty="0" smtClean="0"/>
          </a:p>
          <a:p>
            <a:r>
              <a:rPr lang="ru-RU" dirty="0" smtClean="0"/>
              <a:t>   </a:t>
            </a:r>
            <a:r>
              <a:rPr lang="ru-RU" b="1" dirty="0" smtClean="0"/>
              <a:t>1) </a:t>
            </a:r>
            <a:r>
              <a:rPr lang="ru-RU" dirty="0" smtClean="0"/>
              <a:t>1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2) </a:t>
            </a:r>
            <a:r>
              <a:rPr lang="ru-RU" dirty="0" smtClean="0"/>
              <a:t>2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3) </a:t>
            </a:r>
            <a:r>
              <a:rPr lang="ru-RU" dirty="0" smtClean="0"/>
              <a:t>2, 3</a:t>
            </a:r>
          </a:p>
          <a:p>
            <a:r>
              <a:rPr lang="ru-RU" dirty="0" smtClean="0"/>
              <a:t>   </a:t>
            </a:r>
            <a:r>
              <a:rPr lang="ru-RU" b="1" dirty="0" smtClean="0"/>
              <a:t>4) </a:t>
            </a:r>
            <a:r>
              <a:rPr lang="ru-RU" dirty="0" smtClean="0"/>
              <a:t>1, 3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761</Words>
  <Application>Microsoft Office PowerPoint</Application>
  <PresentationFormat>Экран (4:3)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Солнцестояние</vt:lpstr>
      <vt:lpstr>Практикум. ЕГЭ. «Пунктуация»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Практикум. ЕГЭ. «Пунктуация»</dc:title>
  <dc:creator>1</dc:creator>
  <cp:lastModifiedBy>1</cp:lastModifiedBy>
  <cp:revision>1</cp:revision>
  <dcterms:created xsi:type="dcterms:W3CDTF">2014-02-10T08:24:29Z</dcterms:created>
  <dcterms:modified xsi:type="dcterms:W3CDTF">2014-02-10T08:55:28Z</dcterms:modified>
</cp:coreProperties>
</file>