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710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430A8C-4136-4953-9210-C1BE98D1DC10}" type="datetimeFigureOut">
              <a:rPr lang="ru-RU" smtClean="0"/>
              <a:t>13.01.2015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012B83-1C6D-4622-8D7D-985771A4E1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430A8C-4136-4953-9210-C1BE98D1DC10}" type="datetimeFigureOut">
              <a:rPr lang="ru-RU" smtClean="0"/>
              <a:t>13.01.2015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012B83-1C6D-4622-8D7D-985771A4E1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430A8C-4136-4953-9210-C1BE98D1DC10}" type="datetimeFigureOut">
              <a:rPr lang="ru-RU" smtClean="0"/>
              <a:t>13.01.2015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012B83-1C6D-4622-8D7D-985771A4E1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430A8C-4136-4953-9210-C1BE98D1DC10}" type="datetimeFigureOut">
              <a:rPr lang="ru-RU" smtClean="0"/>
              <a:t>13.01.2015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012B83-1C6D-4622-8D7D-985771A4E1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430A8C-4136-4953-9210-C1BE98D1DC10}" type="datetimeFigureOut">
              <a:rPr lang="ru-RU" smtClean="0"/>
              <a:t>13.01.2015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012B83-1C6D-4622-8D7D-985771A4E1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430A8C-4136-4953-9210-C1BE98D1DC10}" type="datetimeFigureOut">
              <a:rPr lang="ru-RU" smtClean="0"/>
              <a:t>13.01.2015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012B83-1C6D-4622-8D7D-985771A4E1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430A8C-4136-4953-9210-C1BE98D1DC10}" type="datetimeFigureOut">
              <a:rPr lang="ru-RU" smtClean="0"/>
              <a:t>13.01.2015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012B83-1C6D-4622-8D7D-985771A4E1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430A8C-4136-4953-9210-C1BE98D1DC10}" type="datetimeFigureOut">
              <a:rPr lang="ru-RU" smtClean="0"/>
              <a:t>13.01.2015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012B83-1C6D-4622-8D7D-985771A4E1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430A8C-4136-4953-9210-C1BE98D1DC10}" type="datetimeFigureOut">
              <a:rPr lang="ru-RU" smtClean="0"/>
              <a:t>13.01.2015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012B83-1C6D-4622-8D7D-985771A4E1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430A8C-4136-4953-9210-C1BE98D1DC10}" type="datetimeFigureOut">
              <a:rPr lang="ru-RU" smtClean="0"/>
              <a:t>13.01.2015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012B83-1C6D-4622-8D7D-985771A4E1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430A8C-4136-4953-9210-C1BE98D1DC10}" type="datetimeFigureOut">
              <a:rPr lang="ru-RU" smtClean="0"/>
              <a:t>13.01.2015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012B83-1C6D-4622-8D7D-985771A4E107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5430A8C-4136-4953-9210-C1BE98D1DC10}" type="datetimeFigureOut">
              <a:rPr lang="ru-RU" smtClean="0"/>
              <a:t>13.01.2015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C2012B83-1C6D-4622-8D7D-985771A4E10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 descr="http://www.kazved.ru/uploadimg/40312_7544_stud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5" y="2165658"/>
            <a:ext cx="2880320" cy="1956038"/>
          </a:xfrm>
          <a:prstGeom prst="rect">
            <a:avLst/>
          </a:prstGeom>
          <a:noFill/>
        </p:spPr>
      </p:pic>
      <p:pic>
        <p:nvPicPr>
          <p:cNvPr id="1038" name="Picture 14" descr="Идеи для фотосессии: примеры поз для групповых снимков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3981062"/>
            <a:ext cx="3338736" cy="2225824"/>
          </a:xfrm>
          <a:prstGeom prst="rect">
            <a:avLst/>
          </a:prstGeom>
          <a:noFill/>
        </p:spPr>
      </p:pic>
      <p:pic>
        <p:nvPicPr>
          <p:cNvPr id="1026" name="Picture 2" descr="человек в метель Сборник2 Разное Картинки Фотографии Красивые metel fonar odinokiy prohozhiy 1920x12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016224" cy="1497047"/>
          </a:xfrm>
          <a:prstGeom prst="rect">
            <a:avLst/>
          </a:prstGeom>
          <a:noFill/>
        </p:spPr>
      </p:pic>
      <p:pic>
        <p:nvPicPr>
          <p:cNvPr id="1028" name="Picture 4" descr="Калейдоскоп &quot; Страница 26 &quot; Литва на русском язык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268760"/>
            <a:ext cx="1880138" cy="1512168"/>
          </a:xfrm>
          <a:prstGeom prst="rect">
            <a:avLst/>
          </a:prstGeom>
          <a:noFill/>
        </p:spPr>
      </p:pic>
      <p:pic>
        <p:nvPicPr>
          <p:cNvPr id="1030" name="Picture 6" descr="MG_2425.web :: Лица :: Дмитрий Н. Медведев :: Галерея альбомов фотографий Foto.ru, частные фото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9992" y="548680"/>
            <a:ext cx="1589142" cy="1584176"/>
          </a:xfrm>
          <a:prstGeom prst="rect">
            <a:avLst/>
          </a:prstGeom>
          <a:noFill/>
        </p:spPr>
      </p:pic>
      <p:pic>
        <p:nvPicPr>
          <p:cNvPr id="1032" name="Picture 8" descr="Фото жизнь - Egovedet - корневой каталог - современный человек, он одинок на самом деле.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00192" y="548680"/>
            <a:ext cx="2160240" cy="3244994"/>
          </a:xfrm>
          <a:prstGeom prst="rect">
            <a:avLst/>
          </a:prstGeom>
          <a:noFill/>
        </p:spPr>
      </p:pic>
      <p:pic>
        <p:nvPicPr>
          <p:cNvPr id="1034" name="Picture 10" descr="Онкология у собак. Опыт. Помощь. Поддержка. - Страница 1004 - k-9 Форум. О собаках, дрессировке и жизни - разумно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520" y="4725144"/>
            <a:ext cx="1970262" cy="1852046"/>
          </a:xfrm>
          <a:prstGeom prst="rect">
            <a:avLst/>
          </a:prstGeom>
          <a:noFill/>
        </p:spPr>
      </p:pic>
      <p:pic>
        <p:nvPicPr>
          <p:cNvPr id="1036" name="Picture 12" descr="Сетевой маркетинг. Всё, что я о нём думаю. - Мысли вслух - Мысли вслух - Каталог статей - Персональный сайт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43608" y="2852936"/>
            <a:ext cx="2162680" cy="1728192"/>
          </a:xfrm>
          <a:prstGeom prst="rect">
            <a:avLst/>
          </a:prstGeom>
          <a:noFill/>
        </p:spPr>
      </p:pic>
      <p:pic>
        <p:nvPicPr>
          <p:cNvPr id="1042" name="Picture 18" descr="Где проще всего знакомиться? Инфобизнес2.ру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228184" y="4149080"/>
            <a:ext cx="2448272" cy="2017837"/>
          </a:xfrm>
          <a:prstGeom prst="rect">
            <a:avLst/>
          </a:prstGeom>
          <a:noFill/>
        </p:spPr>
      </p:pic>
      <p:pic>
        <p:nvPicPr>
          <p:cNvPr id="1044" name="Picture 20" descr="Aurora Group s.r.o. - main page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907704" y="260648"/>
            <a:ext cx="2592288" cy="19442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Человек в группе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145271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Человек полноценно развивается только в обществе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7650" name="Picture 2" descr="Чей &quot;Маугли&quot; лучше - наш или американский? Мульти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48680"/>
            <a:ext cx="5303912" cy="39779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152472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Только в обществе человек может проявить себя, показать на что он способен.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8674" name="Picture 2" descr="Robinson Crusoe And The Cursed Pirat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51445" y="188640"/>
            <a:ext cx="4992555" cy="3312368"/>
          </a:xfrm>
          <a:prstGeom prst="rect">
            <a:avLst/>
          </a:prstGeom>
          <a:noFill/>
        </p:spPr>
      </p:pic>
      <p:pic>
        <p:nvPicPr>
          <p:cNvPr id="28676" name="Picture 4" descr="Угадай книгу по картинк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8640"/>
            <a:ext cx="5508104" cy="46531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Февраль 2013 Лайф-менеджмен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260648"/>
            <a:ext cx="4104456" cy="4608512"/>
          </a:xfrm>
          <a:prstGeom prst="rect">
            <a:avLst/>
          </a:prstGeom>
          <a:noFill/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668344" y="5624484"/>
            <a:ext cx="98388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29704" name="Picture 8" descr="Обои Дети Девочки, обои для рабочего стола, фотографии дети, девочки, лужайка, арбуз, пиршество Обои для рабочего стола, скачат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429000"/>
            <a:ext cx="2944018" cy="2636534"/>
          </a:xfrm>
          <a:prstGeom prst="rect">
            <a:avLst/>
          </a:prstGeom>
          <a:noFill/>
        </p:spPr>
      </p:pic>
      <p:pic>
        <p:nvPicPr>
          <p:cNvPr id="29708" name="Picture 12" descr="Beautiful Silhouette Of A Family, With The Sun Setting Behind Them, Standing On A Hill. Фотография, картинки, изображения и сток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32656"/>
            <a:ext cx="3143431" cy="2088232"/>
          </a:xfrm>
          <a:prstGeom prst="rect">
            <a:avLst/>
          </a:prstGeom>
          <a:noFill/>
        </p:spPr>
      </p:pic>
      <p:pic>
        <p:nvPicPr>
          <p:cNvPr id="29710" name="Picture 14" descr="Documentation &amp; Training Avidex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476672"/>
            <a:ext cx="2472275" cy="1854206"/>
          </a:xfrm>
          <a:prstGeom prst="rect">
            <a:avLst/>
          </a:prstGeom>
          <a:noFill/>
        </p:spPr>
      </p:pic>
      <p:pic>
        <p:nvPicPr>
          <p:cNvPr id="29712" name="Picture 16" descr="Выбираем спортивную секцию для ребенка &quot; сайт для детей и родителей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6136" y="2996952"/>
            <a:ext cx="3024336" cy="3312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22376" y="620688"/>
            <a:ext cx="7772400" cy="5040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Работа  в группах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722376" y="1556792"/>
            <a:ext cx="7772400" cy="4752528"/>
          </a:xfrm>
        </p:spPr>
        <p:txBody>
          <a:bodyPr>
            <a:normAutofit/>
          </a:bodyPr>
          <a:lstStyle/>
          <a:p>
            <a:pPr algn="just"/>
            <a:r>
              <a:rPr lang="ru-RU" sz="3600" dirty="0" smtClean="0"/>
              <a:t>Каждый ряд </a:t>
            </a:r>
            <a:r>
              <a:rPr lang="ru-RU" sz="3600" dirty="0" smtClean="0"/>
              <a:t>обсуждает и записывает правила и нормы поведения  в гостях (</a:t>
            </a:r>
            <a:r>
              <a:rPr lang="ru-RU" sz="3600" dirty="0" smtClean="0"/>
              <a:t>1-й ряд), </a:t>
            </a:r>
            <a:r>
              <a:rPr lang="ru-RU" sz="3600" dirty="0" smtClean="0"/>
              <a:t>в кинотеатре ( </a:t>
            </a:r>
            <a:r>
              <a:rPr lang="ru-RU" sz="3600" dirty="0" smtClean="0"/>
              <a:t>2-й ряд), </a:t>
            </a:r>
            <a:r>
              <a:rPr lang="ru-RU" sz="3600" dirty="0" smtClean="0"/>
              <a:t>в школе ( </a:t>
            </a:r>
            <a:r>
              <a:rPr lang="ru-RU" sz="3600" dirty="0" smtClean="0"/>
              <a:t>3-й ряд) </a:t>
            </a:r>
            <a:r>
              <a:rPr lang="ru-RU" sz="3600" dirty="0" smtClean="0"/>
              <a:t> 5 минут</a:t>
            </a:r>
            <a:endParaRPr lang="ru-RU" sz="3600" dirty="0"/>
          </a:p>
        </p:txBody>
      </p:sp>
      <p:pic>
        <p:nvPicPr>
          <p:cNvPr id="31746" name="Picture 2" descr="Awesome SS - Вопросы (Question images) &quot; NIFIGA-SEBE.RU - фотографии, клипарты, вектор, картинки и шаблон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4422" y="3789040"/>
            <a:ext cx="2989578" cy="2894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293096"/>
            <a:ext cx="8183880" cy="1872208"/>
          </a:xfrm>
        </p:spPr>
        <p:txBody>
          <a:bodyPr>
            <a:normAutofit/>
          </a:bodyPr>
          <a:lstStyle/>
          <a:p>
            <a:r>
              <a:rPr lang="ru-RU" dirty="0" smtClean="0"/>
              <a:t>Нарушение правил и норм ведет к отторжению человека от общества</a:t>
            </a:r>
            <a:endParaRPr lang="ru-RU" dirty="0"/>
          </a:p>
        </p:txBody>
      </p:sp>
      <p:pic>
        <p:nvPicPr>
          <p:cNvPr id="30722" name="Picture 2" descr="Ссоры с друзьями негативно влияют на здоровь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2656"/>
            <a:ext cx="8208912" cy="42395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Обои 20473 1600x1200 / Mel Gibson / Мужчины / Vetton.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548680"/>
            <a:ext cx="7416824" cy="57421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Влияние группы на человека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3238" y="530223"/>
          <a:ext cx="8183562" cy="40127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91781"/>
                <a:gridCol w="4091781"/>
              </a:tblGrid>
              <a:tr h="766976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Положительное</a:t>
                      </a:r>
                      <a:r>
                        <a:rPr lang="ru-RU" sz="2800" baseline="0" dirty="0" smtClean="0"/>
                        <a:t> влияние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Отрицательное</a:t>
                      </a:r>
                      <a:r>
                        <a:rPr lang="ru-RU" sz="2800" baseline="0" dirty="0" smtClean="0"/>
                        <a:t> влияние</a:t>
                      </a:r>
                      <a:endParaRPr lang="ru-RU" sz="2800" dirty="0"/>
                    </a:p>
                  </a:txBody>
                  <a:tcPr/>
                </a:tc>
              </a:tr>
              <a:tr h="76697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6697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6697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6697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58</TotalTime>
  <Words>53</Words>
  <Application>Microsoft Office PowerPoint</Application>
  <PresentationFormat>Экран (4:3)</PresentationFormat>
  <Paragraphs>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Аспект</vt:lpstr>
      <vt:lpstr>Слайд 1</vt:lpstr>
      <vt:lpstr>Человек в группе</vt:lpstr>
      <vt:lpstr>Человек полноценно развивается только в обществе</vt:lpstr>
      <vt:lpstr>Только в обществе человек может проявить себя, показать на что он способен.</vt:lpstr>
      <vt:lpstr>Слайд 5</vt:lpstr>
      <vt:lpstr>Работа  в группах</vt:lpstr>
      <vt:lpstr>Нарушение правил и норм ведет к отторжению человека от общества</vt:lpstr>
      <vt:lpstr>Слайд 8</vt:lpstr>
      <vt:lpstr>Влияние группы на человека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</dc:creator>
  <cp:lastModifiedBy>Наталья</cp:lastModifiedBy>
  <cp:revision>6</cp:revision>
  <dcterms:created xsi:type="dcterms:W3CDTF">2015-01-13T07:40:26Z</dcterms:created>
  <dcterms:modified xsi:type="dcterms:W3CDTF">2015-01-13T08:38:57Z</dcterms:modified>
</cp:coreProperties>
</file>