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64" r:id="rId4"/>
    <p:sldId id="265" r:id="rId5"/>
    <p:sldId id="266" r:id="rId6"/>
    <p:sldId id="267" r:id="rId7"/>
    <p:sldId id="270" r:id="rId8"/>
    <p:sldId id="260" r:id="rId9"/>
    <p:sldId id="274" r:id="rId10"/>
    <p:sldId id="271" r:id="rId11"/>
    <p:sldId id="268" r:id="rId12"/>
    <p:sldId id="277" r:id="rId13"/>
    <p:sldId id="276" r:id="rId14"/>
    <p:sldId id="278" r:id="rId15"/>
    <p:sldId id="279" r:id="rId16"/>
    <p:sldId id="275" r:id="rId17"/>
    <p:sldId id="280" r:id="rId18"/>
    <p:sldId id="257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0B9E-D24C-4B37-9EA4-D850E41CE6BF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10E1-7AF9-47C9-BF95-5471D9859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0B9E-D24C-4B37-9EA4-D850E41CE6BF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10E1-7AF9-47C9-BF95-5471D9859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0B9E-D24C-4B37-9EA4-D850E41CE6BF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10E1-7AF9-47C9-BF95-5471D9859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0B9E-D24C-4B37-9EA4-D850E41CE6BF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10E1-7AF9-47C9-BF95-5471D9859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0B9E-D24C-4B37-9EA4-D850E41CE6BF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10E1-7AF9-47C9-BF95-5471D9859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0B9E-D24C-4B37-9EA4-D850E41CE6BF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10E1-7AF9-47C9-BF95-5471D9859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0B9E-D24C-4B37-9EA4-D850E41CE6BF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10E1-7AF9-47C9-BF95-5471D9859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0B9E-D24C-4B37-9EA4-D850E41CE6BF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10E1-7AF9-47C9-BF95-5471D9859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0B9E-D24C-4B37-9EA4-D850E41CE6BF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10E1-7AF9-47C9-BF95-5471D9859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0B9E-D24C-4B37-9EA4-D850E41CE6BF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10E1-7AF9-47C9-BF95-5471D9859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0B9E-D24C-4B37-9EA4-D850E41CE6BF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10E1-7AF9-47C9-BF95-5471D9859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F0B9E-D24C-4B37-9EA4-D850E41CE6BF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410E1-7AF9-47C9-BF95-5471D9859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yaplanet.org/upload/images/full/1289448142_82729900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hyperlink" Target="http://devki.info/uploads/posts/2010-11/1290097297_angst762.762x427.jpg" TargetMode="Externa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valenik.ru/vsesvit/vidvs/1/12/1266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hyperlink" Target="http://img0.liveinternet.ru/images/attach/c/0/37/871/37871588_1231447182_812227.jpg" TargetMode="Externa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ib1.keep4u.ru/b/071220/c1/c1d8b38a1473595963.jpg" TargetMode="External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meshnie.ru/wp-content/uploads/2011/07/1311725223_Prikoly_pro_rybalku_2.jpg" TargetMode="External"/><Relationship Id="rId5" Type="http://schemas.openxmlformats.org/officeDocument/2006/relationships/image" Target="../media/image26.gif"/><Relationship Id="rId4" Type="http://schemas.openxmlformats.org/officeDocument/2006/relationships/hyperlink" Target="http://bms.24open.ru/images/a899147cc72884020f23a7491bd0ea7f" TargetMode="External"/><Relationship Id="rId9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666.gs/?acd=picture-of-overworked-man-eSttKAWUndHiMaPPPnMlGftDINoOWGA77aFTczQguBNkxKWhugxVXcIuC2tcJYS_OGxBicloK8wnjWzb6ygH1IPKoBZo8bdzCySJRR8=trh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hyperlink" Target="http://img0.liveinternet.ru/images/attach/c/1/61/359/61359564_rabota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hkolazhizni.ru/img/content/i6/6269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hyperlink" Target="http://blogs.sky-radio.fm/wp-content/uploads_old/2010/05/privi4ki.png" TargetMode="External"/><Relationship Id="rId7" Type="http://schemas.openxmlformats.org/officeDocument/2006/relationships/hyperlink" Target="http://www.zdorov.com.ua/Alko1.jp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hyperlink" Target="http://ebridgelesson.com/wp-content/uploads/2010/09/cohdra_100_5206.jpg" TargetMode="Externa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twoje-tapety.com/tapety/12583116001200tulipanie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lamour.ru/blogs/diet/images/iStock_000006767146XSmall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www.diseaseproof.com/uploads/image/master%20food%20addiction%20belly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slide" Target="slide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74.ru/img/zablud/12-22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лнце 9"/>
          <p:cNvSpPr/>
          <p:nvPr/>
        </p:nvSpPr>
        <p:spPr>
          <a:xfrm>
            <a:off x="7308304" y="5301208"/>
            <a:ext cx="1512168" cy="136815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8" descr="Картинка 83 из 3518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-30000" contrast="40000"/>
          </a:blip>
          <a:srcRect b="5085"/>
          <a:stretch>
            <a:fillRect/>
          </a:stretch>
        </p:blipFill>
        <p:spPr bwMode="auto">
          <a:xfrm>
            <a:off x="1835696" y="2636912"/>
            <a:ext cx="5400133" cy="4040820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7" name="Горизонтальный свиток 6"/>
          <p:cNvSpPr/>
          <p:nvPr/>
        </p:nvSpPr>
        <p:spPr>
          <a:xfrm>
            <a:off x="395536" y="0"/>
            <a:ext cx="8352928" cy="2708920"/>
          </a:xfrm>
          <a:prstGeom prst="horizontalScroll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99592" y="548680"/>
            <a:ext cx="7416824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ВРЕДНЫЕ ПРИВЫЧКИ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2852936"/>
            <a:ext cx="432048" cy="37856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сный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3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игла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251520" y="404664"/>
            <a:ext cx="1800200" cy="100226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" name="Picture 8" descr="Кв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584175" cy="24384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Picture 3" descr="1 дек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395536" y="3861048"/>
            <a:ext cx="2520280" cy="252028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707904" y="4149080"/>
            <a:ext cx="51125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Всемирный день борьбы со </a:t>
            </a:r>
            <a:r>
              <a:rPr lang="ru-RU" sz="40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СПИДом</a:t>
            </a:r>
            <a:r>
              <a:rPr lang="ru-RU" sz="4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– 1 декабря</a:t>
            </a:r>
            <a:endParaRPr lang="ru-RU" sz="40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1556792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ЧУМА</a:t>
            </a:r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ВЕКА</a:t>
            </a:r>
            <a:endParaRPr lang="ru-RU" sz="36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840" y="620688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СПИД -</a:t>
            </a:r>
            <a:endParaRPr lang="ru-RU" sz="4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8488C4"/>
            </a:gs>
            <a:gs pos="53000">
              <a:schemeClr val="accent4">
                <a:lumMod val="40000"/>
                <a:lumOff val="60000"/>
              </a:schemeClr>
            </a:gs>
            <a:gs pos="83000">
              <a:srgbClr val="D4DEFF"/>
            </a:gs>
            <a:gs pos="100000">
              <a:srgbClr val="96AB94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189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516216" y="3573016"/>
            <a:ext cx="1944216" cy="281135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4" name="Picture 4" descr="12-1d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740" y="332657"/>
            <a:ext cx="2159708" cy="252028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 descr="889656-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4664"/>
            <a:ext cx="2232248" cy="25028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7" descr="Картинка 20 из 4022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 r="30155"/>
          <a:stretch>
            <a:fillRect/>
          </a:stretch>
        </p:blipFill>
        <p:spPr bwMode="auto">
          <a:xfrm>
            <a:off x="179512" y="4293096"/>
            <a:ext cx="2736304" cy="219037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059832" y="3284984"/>
            <a:ext cx="345638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04950" algn="l"/>
              </a:tabLst>
            </a:pP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Гигиену очень строго </a:t>
            </a:r>
            <a:endParaRPr kumimoji="0" lang="ru-RU" sz="2000" b="1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04950" algn="l"/>
              </a:tabLst>
            </a:pP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Надо соблюдать всегда</a:t>
            </a:r>
            <a:endParaRPr kumimoji="0" lang="ru-RU" sz="2000" b="1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04950" algn="l"/>
              </a:tabLst>
            </a:pP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ногтями грязи много</a:t>
            </a:r>
            <a:endParaRPr kumimoji="0" lang="ru-RU" sz="2000" b="1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04950" algn="l"/>
              </a:tabLst>
            </a:pP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Хоть она и не видна.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04950" algn="l"/>
              </a:tabLst>
            </a:pPr>
            <a:endParaRPr kumimoji="0" lang="ru-RU" sz="2000" b="1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04950" algn="l"/>
              </a:tabLst>
            </a:pP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грызите ногти, дети,</a:t>
            </a:r>
            <a:endParaRPr kumimoji="0" lang="ru-RU" sz="2000" b="1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04950" algn="l"/>
              </a:tabLst>
            </a:pP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тяните пальцы в рот.</a:t>
            </a:r>
            <a:endParaRPr kumimoji="0" lang="ru-RU" sz="2000" b="1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04950" algn="l"/>
              </a:tabLst>
            </a:pP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правило, поверьте,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04950" algn="l"/>
              </a:tabLst>
            </a:pP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Лишь на пользу вам пойдёт</a:t>
            </a: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548680"/>
            <a:ext cx="36724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indent="-9525">
              <a:lnSpc>
                <a:spcPct val="80000"/>
              </a:lnSpc>
              <a:defRPr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Это та самая привычка, от которой стоматологи приходят в ужас. </a:t>
            </a:r>
          </a:p>
          <a:p>
            <a:pPr marL="9525" indent="-9525">
              <a:lnSpc>
                <a:spcPct val="80000"/>
              </a:lnSpc>
              <a:defRPr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Вилки, спички и даже зубочистки травмируют эмаль и могут повредить дёсны.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151760644_828834315"/>
          <p:cNvPicPr>
            <a:picLocks noChangeAspect="1" noChangeArrowheads="1"/>
          </p:cNvPicPr>
          <p:nvPr/>
        </p:nvPicPr>
        <p:blipFill>
          <a:blip r:embed="rId2" cstate="print"/>
          <a:srcRect t="-4402"/>
          <a:stretch>
            <a:fillRect/>
          </a:stretch>
        </p:blipFill>
        <p:spPr bwMode="auto">
          <a:xfrm>
            <a:off x="6300192" y="332656"/>
            <a:ext cx="2285808" cy="2282784"/>
          </a:xfrm>
          <a:prstGeom prst="roundRect">
            <a:avLst/>
          </a:prstGeom>
          <a:noFill/>
          <a:effectLst>
            <a:softEdge rad="317500"/>
          </a:effectLst>
        </p:spPr>
      </p:pic>
      <p:pic>
        <p:nvPicPr>
          <p:cNvPr id="33794" name="Picture 2" descr="Картинка 7 из 354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28415"/>
            <a:ext cx="2016224" cy="2928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796" name="Picture 4" descr="Картинка 70 из 354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lum bright="20000" contrast="20000"/>
          </a:blip>
          <a:srcRect t="9474" r="4969"/>
          <a:stretch>
            <a:fillRect/>
          </a:stretch>
        </p:blipFill>
        <p:spPr bwMode="auto">
          <a:xfrm>
            <a:off x="2987824" y="3573016"/>
            <a:ext cx="3456384" cy="2310740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411760" y="6021288"/>
            <a:ext cx="4392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Может, это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бодиарт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1880" y="1052736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НЕРЯХА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835696" y="908720"/>
            <a:ext cx="54006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Тротуар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ему не нужен,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Расстегнувши воротник,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По канавам и по лужам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Он шагает напрямик.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Он портфель нести не хочет,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По земле его волочет.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Сполз ремень на правый бок,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Из штанины вырван клок.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Мне, признаться, не понятно –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Что он делал? Где он был?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Как на лбу возникли пятна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Фиолетовых чернил?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Почему на брюках глина?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Почему фуражка блином,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И расстегнут воротник?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Кто он, этот ученик?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2-tub-ru.yandex.net/i?id=406207790-52-72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7127776" y="764704"/>
            <a:ext cx="2016224" cy="2016224"/>
          </a:xfrm>
          <a:prstGeom prst="round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</p:spPr>
      </p:pic>
      <p:pic>
        <p:nvPicPr>
          <p:cNvPr id="9224" name="Picture 8" descr="Картинка 9 из 7953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251520" y="2708920"/>
            <a:ext cx="2319756" cy="2441848"/>
          </a:xfrm>
          <a:prstGeom prst="roundRect">
            <a:avLst/>
          </a:prstGeom>
          <a:noFill/>
          <a:effectLst>
            <a:reflection blurRad="6350" stA="50000" endA="300" endPos="55000" dir="5400000" sy="-100000" algn="bl" rotWithShape="0"/>
            <a:softEdge rad="127000"/>
          </a:effectLst>
          <a:scene3d>
            <a:camera prst="perspectiveHeroicExtremeRightFacing"/>
            <a:lightRig rig="threePt" dir="t"/>
          </a:scene3d>
        </p:spPr>
      </p:pic>
      <p:pic>
        <p:nvPicPr>
          <p:cNvPr id="9226" name="Picture 10" descr="Картинка 54 из 128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3059832" y="2492896"/>
            <a:ext cx="2789542" cy="2088232"/>
          </a:xfrm>
          <a:prstGeom prst="ellipse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9228" name="Picture 12" descr="Картинка 148 из 2145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5940152" y="4293096"/>
            <a:ext cx="2520280" cy="188666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  <a:sp3d>
            <a:bevelT prst="convex"/>
          </a:sp3d>
        </p:spPr>
      </p:pic>
      <p:sp>
        <p:nvSpPr>
          <p:cNvPr id="8" name="TextBox 7"/>
          <p:cNvSpPr txBox="1"/>
          <p:nvPr/>
        </p:nvSpPr>
        <p:spPr>
          <a:xfrm>
            <a:off x="323528" y="332656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ВРЕДНЫЕ 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ПРИВЫЧКИ - КЛИЧКИ</a:t>
            </a:r>
            <a:endParaRPr lang="ru-RU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95536" y="332656"/>
            <a:ext cx="432048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В нашем классе с давних пор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Есть такой обычай,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Что порой наш разговор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Просто фантастичен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– Здравствуй, Бык!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– Здорово, Дятел!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– Добрый день, Медведь – приятель!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Я чихну, мне говорят: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– Будь здоров, Карасик!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В общем, целый зоосад,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В нашем пятом классе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Наша жизнь чудес полна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В этом ералаше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Мы забыли имена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51520" y="2708920"/>
            <a:ext cx="4320480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Собственные наши.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Вот зовут к доске Петрова,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Мы ни с места, мы ни слова.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Кто Петров и тут ли он?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Думаем: и что же?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Ни фамилий, ни имен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Вспомнить мы не можем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И выходит не готов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Наш Петров к ответу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Получил без лишних слов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Двойку он за это.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995936" y="1772816"/>
            <a:ext cx="4464496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0495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Всполошились Бык и Дятел,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0495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Загрустил Медведь-приятель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0495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А Карасик, то есть я,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0495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Сразу догадался: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0495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– Братцы , двойка то ж моя!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0495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	Я Петровым звался!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0495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Вот такая ерунда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0495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Вышла ненароком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0495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Это сказка, шутка? Да.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0495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Шутка, но с намеком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72 из 3518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 flipH="1">
            <a:off x="323528" y="3356992"/>
            <a:ext cx="3804183" cy="3150463"/>
          </a:xfrm>
          <a:prstGeom prst="roundRect">
            <a:avLst/>
          </a:prstGeom>
          <a:noFill/>
          <a:effectLst>
            <a:softEdge rad="635000"/>
          </a:effectLst>
        </p:spPr>
      </p:pic>
      <p:pic>
        <p:nvPicPr>
          <p:cNvPr id="3" name="Picture 4" descr="Картинка 99 из 3518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 b="9756"/>
          <a:stretch>
            <a:fillRect/>
          </a:stretch>
        </p:blipFill>
        <p:spPr bwMode="auto">
          <a:xfrm>
            <a:off x="6876256" y="188640"/>
            <a:ext cx="2016224" cy="1492006"/>
          </a:xfrm>
          <a:prstGeom prst="roundRect">
            <a:avLst/>
          </a:prstGeom>
          <a:noFill/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251520" y="1988840"/>
            <a:ext cx="83894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Компьютер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мясорубка для информации.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Компьютер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резонатор того интеллекта, с которым человек к нему обращается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В.Г.Кротов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92696"/>
            <a:ext cx="864096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 меня интернет – зависимость</a:t>
            </a:r>
          </a:p>
          <a:p>
            <a:pPr algn="ctr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поэтому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 ничего не успеваю</a:t>
            </a:r>
          </a:p>
          <a:p>
            <a:pPr algn="ctr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поэтому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 записываю дела в блокнот</a:t>
            </a:r>
          </a:p>
          <a:p>
            <a:pPr algn="ctr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чтобы организовать себя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 не заглядываю в него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потому что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Скругленная соединительная линия 7"/>
          <p:cNvCxnSpPr/>
          <p:nvPr/>
        </p:nvCxnSpPr>
        <p:spPr>
          <a:xfrm>
            <a:off x="2339752" y="1052736"/>
            <a:ext cx="1440160" cy="432048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кругленная соединительная линия 21"/>
          <p:cNvCxnSpPr/>
          <p:nvPr/>
        </p:nvCxnSpPr>
        <p:spPr>
          <a:xfrm rot="5400000">
            <a:off x="4788024" y="1772816"/>
            <a:ext cx="432048" cy="12700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кругленная соединительная линия 30"/>
          <p:cNvCxnSpPr/>
          <p:nvPr/>
        </p:nvCxnSpPr>
        <p:spPr>
          <a:xfrm rot="10800000" flipV="1">
            <a:off x="4860032" y="2348880"/>
            <a:ext cx="864096" cy="576064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кругленная соединительная линия 37"/>
          <p:cNvCxnSpPr/>
          <p:nvPr/>
        </p:nvCxnSpPr>
        <p:spPr>
          <a:xfrm rot="16200000" flipH="1">
            <a:off x="3095836" y="3825044"/>
            <a:ext cx="648072" cy="288032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Скругленная соединительная линия 42"/>
          <p:cNvCxnSpPr/>
          <p:nvPr/>
        </p:nvCxnSpPr>
        <p:spPr>
          <a:xfrm rot="10800000" flipV="1">
            <a:off x="4788024" y="4653136"/>
            <a:ext cx="648072" cy="576064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Скругленная соединительная линия 44"/>
          <p:cNvCxnSpPr/>
          <p:nvPr/>
        </p:nvCxnSpPr>
        <p:spPr>
          <a:xfrm rot="16200000" flipH="1">
            <a:off x="3491880" y="5805264"/>
            <a:ext cx="576064" cy="432048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кругленная соединительная линия 47"/>
          <p:cNvCxnSpPr/>
          <p:nvPr/>
        </p:nvCxnSpPr>
        <p:spPr>
          <a:xfrm rot="5400000">
            <a:off x="4362326" y="3206626"/>
            <a:ext cx="288032" cy="12700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Левая круглая скобка 71"/>
          <p:cNvSpPr/>
          <p:nvPr/>
        </p:nvSpPr>
        <p:spPr>
          <a:xfrm>
            <a:off x="971600" y="908720"/>
            <a:ext cx="936104" cy="5472608"/>
          </a:xfrm>
          <a:prstGeom prst="leftBracke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4" name="Прямая со стрелкой 73"/>
          <p:cNvCxnSpPr/>
          <p:nvPr/>
        </p:nvCxnSpPr>
        <p:spPr>
          <a:xfrm>
            <a:off x="1691680" y="908720"/>
            <a:ext cx="360040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2" descr="Картинка 3 из 3383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6732240" y="4509120"/>
            <a:ext cx="2173730" cy="2076476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53 из 3518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lum bright="-20000" contrast="10000"/>
          </a:blip>
          <a:srcRect/>
          <a:stretch>
            <a:fillRect/>
          </a:stretch>
        </p:blipFill>
        <p:spPr bwMode="auto">
          <a:xfrm>
            <a:off x="251520" y="1052736"/>
            <a:ext cx="2940958" cy="2108612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30" name="Picture 6" descr="Картинка 116 из 3518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lum contrast="30000"/>
          </a:blip>
          <a:srcRect/>
          <a:stretch>
            <a:fillRect/>
          </a:stretch>
        </p:blipFill>
        <p:spPr bwMode="auto">
          <a:xfrm>
            <a:off x="6300192" y="908720"/>
            <a:ext cx="2597160" cy="1944216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 descr="Картинка 70 из 1039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3491880" y="4149080"/>
            <a:ext cx="2247765" cy="243001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Прямоугольник 5"/>
          <p:cNvSpPr/>
          <p:nvPr/>
        </p:nvSpPr>
        <p:spPr>
          <a:xfrm>
            <a:off x="251520" y="1772816"/>
            <a:ext cx="864096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                                   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Ты есть, я есть, он есть,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                              А жизнь у каждого своя.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                             И ей цена – достоинство и честь,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                             Есть возраст переходных лет,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                             Какой бы сложной не была она.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                             Для многих начинается рассвет,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                             А кто-то погружается во тьму.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                             Ты есть, я есть, он есть,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                            Лишь вместе мы сумеем зло пресечь,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                            И сохранить достоинство, чтоб жить.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                                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60648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Жизнь без вредных привычек –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 главная составляющая нашего 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                                                            будущего.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Картинка 11 из 10422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755576" y="1225038"/>
            <a:ext cx="7704856" cy="5632962"/>
          </a:xfrm>
          <a:prstGeom prst="roundRect">
            <a:avLst/>
          </a:prstGeom>
          <a:noFill/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39552" y="332656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жизнь каждого человека бесценна, а его здоровье есть величайшее сокровище, перед которым всё остальное ничто! 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b="1" i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0" y="620688"/>
            <a:ext cx="9144000" cy="3384376"/>
          </a:xfrm>
          <a:prstGeom prst="ribbon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555776" y="1196752"/>
            <a:ext cx="43204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Жил однажды человек,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Беспокойный человек,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объездил всю планету,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Всё искал по белу свету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Страну без ошибок.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Но, увы; надежды зыбки,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Всюду он встречал ошибки…</a:t>
            </a:r>
            <a:endParaRPr kumimoji="0" lang="ru-RU" sz="24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013176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…Трудно себе представить то благотворное изменение, которое произошло бы во всей жизни людской, если бы люди перестали одурманивать и отравлять себя водкой, вином, табаком и опиумом...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                                                                                           Л.Н.Толстой.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409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Капля 10"/>
          <p:cNvSpPr/>
          <p:nvPr/>
        </p:nvSpPr>
        <p:spPr>
          <a:xfrm rot="19717276">
            <a:off x="2175305" y="4918797"/>
            <a:ext cx="1120982" cy="1342735"/>
          </a:xfrm>
          <a:prstGeom prst="teardrop">
            <a:avLst>
              <a:gd name="adj" fmla="val 20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олния 9"/>
          <p:cNvSpPr/>
          <p:nvPr/>
        </p:nvSpPr>
        <p:spPr>
          <a:xfrm rot="1752197" flipH="1">
            <a:off x="4018034" y="1920572"/>
            <a:ext cx="467546" cy="2868911"/>
          </a:xfrm>
          <a:prstGeom prst="lightningBol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2483768" y="332656"/>
            <a:ext cx="4608512" cy="2304256"/>
          </a:xfrm>
          <a:prstGeom prst="clou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6" descr="Картинка 80 из 3518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179512" y="332656"/>
            <a:ext cx="1800200" cy="2250250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softEdge rad="317500"/>
          </a:effec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 flipH="1">
            <a:off x="1992065" y="5433379"/>
            <a:ext cx="14401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ОБЖОРА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0" descr="Картинка 148 из 3518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5796136" y="3861048"/>
            <a:ext cx="3168352" cy="2711319"/>
          </a:xfrm>
          <a:prstGeom prst="roundRect">
            <a:avLst/>
          </a:prstGeom>
          <a:noFill/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3131840" y="764704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 люблю покушать сытно,</a:t>
            </a:r>
          </a:p>
          <a:p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Много, вкусно, аппетитно.</a:t>
            </a:r>
          </a:p>
          <a:p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Ем я все и без разбора,</a:t>
            </a:r>
          </a:p>
          <a:p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Потому что я …</a:t>
            </a:r>
            <a:endParaRPr lang="ru-RU" sz="2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7" grpId="0" animBg="1"/>
      <p:bldP spid="20481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9832" y="188640"/>
            <a:ext cx="5868144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2">
                <a:lumMod val="20000"/>
                <a:lumOff val="8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КУРЯЩИЙ  ЧЕЛОВЕК  - РАБ  СИГАРЕТЫ</a:t>
            </a:r>
            <a:endParaRPr lang="ru-RU" sz="3600" b="1" dirty="0">
              <a:ln w="24500" cmpd="dbl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7" descr="{69748758-827C-4953-9A4A-14C2851495D5}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 r="16660"/>
          <a:stretch>
            <a:fillRect/>
          </a:stretch>
        </p:blipFill>
        <p:spPr bwMode="auto">
          <a:xfrm>
            <a:off x="251520" y="1412776"/>
            <a:ext cx="3690363" cy="2808312"/>
          </a:xfrm>
          <a:prstGeom prst="round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5" descr="{60948C64-3001-4DCF-9C4C-9B1925FD6C4A}"/>
          <p:cNvPicPr>
            <a:picLocks noChangeAspect="1" noChangeArrowheads="1"/>
          </p:cNvPicPr>
          <p:nvPr/>
        </p:nvPicPr>
        <p:blipFill>
          <a:blip r:embed="rId4" cstate="print">
            <a:lum bright="-20000" contrast="30000"/>
          </a:blip>
          <a:srcRect/>
          <a:stretch>
            <a:fillRect/>
          </a:stretch>
        </p:blipFill>
        <p:spPr>
          <a:xfrm>
            <a:off x="5364088" y="3717032"/>
            <a:ext cx="3561373" cy="2586933"/>
          </a:xfrm>
          <a:prstGeom prst="roundRect">
            <a:avLst/>
          </a:prstGeom>
          <a:noFill/>
          <a:effectLst>
            <a:reflection blurRad="6350" stA="50000" endA="300" endPos="90000" dir="5400000" sy="-100000" algn="bl" rotWithShape="0"/>
            <a:softEdge rad="127000"/>
          </a:effectLst>
          <a:scene3d>
            <a:camera prst="isometricOffAxis2Left"/>
            <a:lightRig rig="threePt" dir="t"/>
          </a:scene3d>
        </p:spPr>
      </p:pic>
      <p:sp>
        <p:nvSpPr>
          <p:cNvPr id="7" name="Выноска со стрелкой вправо 6"/>
          <p:cNvSpPr/>
          <p:nvPr/>
        </p:nvSpPr>
        <p:spPr>
          <a:xfrm>
            <a:off x="251520" y="5445224"/>
            <a:ext cx="5400600" cy="936104"/>
          </a:xfrm>
          <a:prstGeom prst="rightArrow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. 2"/>
          <p:cNvSpPr txBox="1">
            <a:spLocks noChangeArrowheads="1"/>
          </p:cNvSpPr>
          <p:nvPr/>
        </p:nvSpPr>
        <p:spPr>
          <a:xfrm>
            <a:off x="323528" y="5517232"/>
            <a:ext cx="3312368" cy="7920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 ПАССИВНОМ КУРЕНИИ НЕКУРЯЩИЙ ЧЕЛОВЕК СТРАДАЕТ БОЛЬШЕ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412776"/>
            <a:ext cx="57423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Он, выпуская дым пахучий,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                     Себе солидность придает.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                     А запах от него вонючий,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                     Но он того не признает.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                    - Твой дым, курилка, неприятен,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                     Я не боюсь тебе сказать!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                     Опомнись! Ты же одурачен,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                     Невинных можешь наказать!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                     -И чтоб не ждал тебя могильщик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                      И чтоб не звали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дураком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                      Одумайся быстрей, курильщик,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                      И кончи дружбу с табаком!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ir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620688"/>
            <a:ext cx="2880320" cy="233168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295" endPos="92000" dist="101600" dir="5400000" sy="-100000" algn="bl" rotWithShape="0"/>
            <a:softEdge rad="127000"/>
          </a:effectLst>
          <a:scene3d>
            <a:camera prst="perspectiveContrastingRightFacing"/>
            <a:lightRig rig="threePt" dir="t"/>
          </a:scene3d>
        </p:spPr>
      </p:pic>
      <p:pic>
        <p:nvPicPr>
          <p:cNvPr id="3" name="Рисунок 5" descr="{113CC2FF-72B8-49C3-8B82-23BAA4DDAF5D}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rcRect l="31035" t="21447" r="31898" b="8076"/>
          <a:stretch>
            <a:fillRect/>
          </a:stretch>
        </p:blipFill>
        <p:spPr>
          <a:xfrm>
            <a:off x="6804248" y="764704"/>
            <a:ext cx="2092954" cy="2969074"/>
          </a:xfrm>
          <a:prstGeom prst="round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  <a:scene3d>
            <a:camera prst="isometricOffAxis2Left"/>
            <a:lightRig rig="threePt" dir="t"/>
          </a:scene3d>
        </p:spPr>
      </p:pic>
      <p:pic>
        <p:nvPicPr>
          <p:cNvPr id="4" name="Picture 4" descr="спирт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lum contrast="30000"/>
          </a:blip>
          <a:srcRect/>
          <a:stretch>
            <a:fillRect/>
          </a:stretch>
        </p:blipFill>
        <p:spPr bwMode="auto">
          <a:xfrm>
            <a:off x="3131840" y="3356992"/>
            <a:ext cx="2880320" cy="170837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55776" y="764704"/>
            <a:ext cx="4176464" cy="1569660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Пьянство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- чрезмерное употребление алкоголя, разрушительно действующее на человека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{98FD7FE8-D60D-423A-9DA8-38886AD4623F}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>
          <a:xfrm>
            <a:off x="395536" y="260648"/>
            <a:ext cx="8424863" cy="6376988"/>
          </a:xfrm>
          <a:prstGeom prst="roundRect">
            <a:avLst/>
          </a:prstGeom>
          <a:effectLst>
            <a:softEdge rad="6350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561662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Есть </a:t>
            </a:r>
            <a:r>
              <a:rPr lang="ru-RU" sz="2000" dirty="0"/>
              <a:t>в нашей жизни множество </a:t>
            </a:r>
            <a:r>
              <a:rPr lang="ru-RU" sz="2000" dirty="0" smtClean="0"/>
              <a:t>соблазнов,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устоять не в силах каждый, уж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поверь.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Они так злы, коварны и опасны,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Они как хитрый, злобный, беспощадный зверь.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ужаснее, наверное, на свете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Зеленый змей, ах скольких же он погубил,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сколько же людей погибло на планете,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Которых он в свои объятья заманил.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коньяк, портвейн, да пиво с водкой,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Блаженство дарит только лишь на миг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в них мы тонем, словно в море лодка,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Они приводят нас в отчаянный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тупик.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 годы лучшие уходят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можно многое еще успеть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 праздники пускай по трезвости проходят,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Ведь это лучше,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нужно только захотеть!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Счастлив тот, кто вина не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пьет.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8488C4"/>
            </a:gs>
            <a:gs pos="53000">
              <a:schemeClr val="accent4">
                <a:lumMod val="40000"/>
                <a:lumOff val="60000"/>
              </a:schemeClr>
            </a:gs>
            <a:gs pos="83000">
              <a:srgbClr val="D4DEFF"/>
            </a:gs>
            <a:gs pos="100000">
              <a:srgbClr val="96AB94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03372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653136"/>
            <a:ext cx="2664296" cy="190048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Picture 4" descr="Картинка 92 из 118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6084168" y="404664"/>
            <a:ext cx="2813482" cy="407390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520" y="476673"/>
            <a:ext cx="4968552" cy="3139321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7200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Цвет лица землист. </a:t>
            </a:r>
          </a:p>
          <a:p>
            <a:pPr marL="7200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 он не старый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            В доме холод, грязь …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И тишина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            Дети в школе умственно отсталых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            И в психиатрической жена…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            Слаб и вял он, словно из мочала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            Сотворен…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А он, при всем при том,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            Человеком тоже был сначала,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            Тенью человека стал потом.</a:t>
            </a:r>
            <a:endParaRPr lang="ru-RU" b="1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541</Words>
  <Application>Microsoft Office PowerPoint</Application>
  <PresentationFormat>Экран (4:3)</PresentationFormat>
  <Paragraphs>141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</dc:creator>
  <cp:lastModifiedBy>а</cp:lastModifiedBy>
  <cp:revision>16</cp:revision>
  <dcterms:created xsi:type="dcterms:W3CDTF">2011-11-26T10:04:16Z</dcterms:created>
  <dcterms:modified xsi:type="dcterms:W3CDTF">2014-03-30T16:48:25Z</dcterms:modified>
</cp:coreProperties>
</file>