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2" r:id="rId5"/>
    <p:sldId id="263" r:id="rId6"/>
    <p:sldId id="260" r:id="rId7"/>
    <p:sldId id="265" r:id="rId8"/>
    <p:sldId id="257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3F1FD54-F74E-4145-A5E0-DDE95B52EF5A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F6F1C0E-ED36-44EC-80D2-548CE6B99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1FD54-F74E-4145-A5E0-DDE95B52EF5A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6F1C0E-ED36-44EC-80D2-548CE6B99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3F1FD54-F74E-4145-A5E0-DDE95B52EF5A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F6F1C0E-ED36-44EC-80D2-548CE6B99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1FD54-F74E-4145-A5E0-DDE95B52EF5A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6F1C0E-ED36-44EC-80D2-548CE6B99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3F1FD54-F74E-4145-A5E0-DDE95B52EF5A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F6F1C0E-ED36-44EC-80D2-548CE6B99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1FD54-F74E-4145-A5E0-DDE95B52EF5A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6F1C0E-ED36-44EC-80D2-548CE6B99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1FD54-F74E-4145-A5E0-DDE95B52EF5A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6F1C0E-ED36-44EC-80D2-548CE6B99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1FD54-F74E-4145-A5E0-DDE95B52EF5A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6F1C0E-ED36-44EC-80D2-548CE6B99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3F1FD54-F74E-4145-A5E0-DDE95B52EF5A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6F1C0E-ED36-44EC-80D2-548CE6B99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1FD54-F74E-4145-A5E0-DDE95B52EF5A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6F1C0E-ED36-44EC-80D2-548CE6B99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1FD54-F74E-4145-A5E0-DDE95B52EF5A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6F1C0E-ED36-44EC-80D2-548CE6B999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3F1FD54-F74E-4145-A5E0-DDE95B52EF5A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F6F1C0E-ED36-44EC-80D2-548CE6B99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43372" y="1428736"/>
            <a:ext cx="4857784" cy="1972832"/>
          </a:xfrm>
        </p:spPr>
        <p:txBody>
          <a:bodyPr/>
          <a:lstStyle/>
          <a:p>
            <a:r>
              <a:rPr lang="ru-RU" sz="4800" dirty="0" smtClean="0"/>
              <a:t>Обморожение</a:t>
            </a:r>
            <a:endParaRPr lang="ru-RU" sz="4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3965602" cy="313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71436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Обморожение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929190" y="2643182"/>
            <a:ext cx="3888908" cy="3643338"/>
          </a:xfrm>
        </p:spPr>
        <p:txBody>
          <a:bodyPr>
            <a:normAutofit/>
          </a:bodyPr>
          <a:lstStyle/>
          <a:p>
            <a:r>
              <a:rPr lang="ru-RU" sz="1900" b="1" dirty="0" smtClean="0">
                <a:solidFill>
                  <a:srgbClr val="92D050"/>
                </a:solidFill>
              </a:rPr>
              <a:t>Обморожение наступает в результате различных причин. Основные из них это внешние воздействия. Холодный ветер, низкая температура, неудовлетворительное состояние больного или длительная болезнь, так же сопутствуют обморожению такие факторы как большая потеря крови, алкогольное и наркотическое опьянение</a:t>
            </a:r>
            <a:r>
              <a:rPr lang="ru-RU" b="1" dirty="0" smtClean="0">
                <a:solidFill>
                  <a:srgbClr val="92D050"/>
                </a:solidFill>
              </a:rPr>
              <a:t>.</a:t>
            </a:r>
            <a:endParaRPr lang="ru-RU" b="1" dirty="0">
              <a:solidFill>
                <a:srgbClr val="92D05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5495" r="1549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285728"/>
            <a:ext cx="3429000" cy="17145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Различают несколько степеней обморожения.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072066" y="2285992"/>
            <a:ext cx="3857652" cy="400052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При первой степени наблюдаются обратимые изменения кровообращения, пораженные ткани краснеют, значительно снижается чувствительность.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691" y="1142984"/>
            <a:ext cx="4083873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214290"/>
            <a:ext cx="3960346" cy="1571636"/>
          </a:xfrm>
        </p:spPr>
        <p:txBody>
          <a:bodyPr/>
          <a:lstStyle/>
          <a:p>
            <a:r>
              <a:rPr lang="ru-RU" dirty="0" smtClean="0"/>
              <a:t>Вторая степень отморожения характеризуется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000628" y="2000240"/>
            <a:ext cx="3817470" cy="320363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полным отмиранием наружных кожных покровов. Наблюдается багрово-синяя окраска, пораженные ткани быстро отекают. Возможно образование пузырей с белой жидкостью внутри.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7113" r="17113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357166"/>
            <a:ext cx="3960346" cy="1571636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3200" dirty="0" smtClean="0"/>
              <a:t>третья степень обморожения характеризуется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14942" y="2000240"/>
            <a:ext cx="3929058" cy="328614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полным омертвением слоев тканей находящихся в зоне поражения на разную глубину. Сначала появляются пузыри содержащие жидкость тёмно-красного цвета. Около пораженного участка кожи появляется воспаление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6344" r="1634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564357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Если степень обморожения невысока ( I степень ), и поражены нос или уши, согревать пострадавшего можно с помощью рук и тёплых грелок. НЕ стоит сильно растирать пораженные части тела, поскольку определить степень отморожения неопытным взглядом бывает сложно и это может привести к тромбозу сосудов и углублению повреждения тканей.</a:t>
            </a:r>
            <a:endParaRPr lang="ru-RU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2550" y="4210050"/>
            <a:ext cx="39814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1533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778674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Расскажи о своих действиях в конкретной          ситуации:</a:t>
            </a:r>
          </a:p>
          <a:p>
            <a:endParaRPr lang="ru-RU" dirty="0"/>
          </a:p>
          <a:p>
            <a:pPr marL="457200" indent="-457200">
              <a:buAutoNum type="arabicPeriod"/>
            </a:pPr>
            <a:r>
              <a:rPr lang="ru-RU" sz="2800" i="1" dirty="0" smtClean="0"/>
              <a:t>На улице температура воздуха -25 градусов. Ты пошёл вместе с другом на каток. Вдруг заметил, что у друга появилось на щеке белое пятнышко. Твои действия.</a:t>
            </a:r>
          </a:p>
          <a:p>
            <a:pPr marL="457200" indent="-457200">
              <a:buAutoNum type="arabicPeriod"/>
            </a:pPr>
            <a:endParaRPr lang="ru-RU" sz="2400" dirty="0" smtClean="0"/>
          </a:p>
          <a:p>
            <a:endParaRPr lang="ru-RU" dirty="0"/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2.Ты  утром ушёл в школу. Неожиданно столбик термометра начал падать , и когда ты пошёл домой,  на улице было около тридцати мороза. Ключей от  квартиры у тебя не оказалось . Твои действия</a:t>
            </a:r>
            <a:r>
              <a:rPr lang="ru-RU" b="1" i="1" dirty="0" smtClean="0">
                <a:solidFill>
                  <a:srgbClr val="7030A0"/>
                </a:solidFill>
              </a:rPr>
              <a:t>. 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Определите, на каком рисунке 1 степень  Обморожения!</a:t>
            </a:r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928934"/>
            <a:ext cx="3753938" cy="321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142984"/>
            <a:ext cx="482206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43</TotalTime>
  <Words>260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Обморожение</vt:lpstr>
      <vt:lpstr>Обморожение</vt:lpstr>
      <vt:lpstr>Различают несколько степеней обморожения.</vt:lpstr>
      <vt:lpstr>Вторая степень отморожения характеризуется</vt:lpstr>
      <vt:lpstr> третья степень обморожения характеризуется </vt:lpstr>
      <vt:lpstr>Слайд 6</vt:lpstr>
      <vt:lpstr>Слайд 7</vt:lpstr>
      <vt:lpstr>Слайд 8</vt:lpstr>
      <vt:lpstr>Определите, на каком рисунке 1 степень  Обморожения!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Обморожение</dc:title>
  <dc:creator>Ирина</dc:creator>
  <cp:lastModifiedBy>Татьяна</cp:lastModifiedBy>
  <cp:revision>8</cp:revision>
  <dcterms:created xsi:type="dcterms:W3CDTF">2012-02-08T18:28:10Z</dcterms:created>
  <dcterms:modified xsi:type="dcterms:W3CDTF">2014-06-01T19:40:10Z</dcterms:modified>
</cp:coreProperties>
</file>