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2" r:id="rId3"/>
    <p:sldId id="260" r:id="rId4"/>
    <p:sldId id="261" r:id="rId5"/>
    <p:sldId id="262" r:id="rId6"/>
    <p:sldId id="263" r:id="rId7"/>
    <p:sldId id="264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65" r:id="rId16"/>
    <p:sldId id="266" r:id="rId17"/>
    <p:sldId id="269" r:id="rId18"/>
    <p:sldId id="270" r:id="rId19"/>
    <p:sldId id="291" r:id="rId20"/>
    <p:sldId id="271" r:id="rId21"/>
    <p:sldId id="272" r:id="rId22"/>
    <p:sldId id="278" r:id="rId23"/>
    <p:sldId id="28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0" y="-49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9A91D-E35D-4599-9173-F3DB4115AC84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392A0-6B1C-4AA3-9EDE-C5253724A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20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CF3C5-814A-454C-90F0-BB16580C3E8F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8127B-174B-48A4-8F42-53A64F4A4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84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0E01A-7E4F-4070-8EB3-F7B553850863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2E403-CD64-49C0-A169-8B49D282D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87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799C5-3E70-4307-876C-AD5C4C9C2ECE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38A18-E0A4-4C4D-BFB3-EE3A27D93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77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D9427-0133-4427-8FF7-5418A2A2F369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4F493-7B5D-48F3-A724-19F2C283A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32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A3AC8-1C28-4701-A513-9C00DD6F96D6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4407E-602C-4359-99D6-209055B4B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0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40811-4B7F-4F48-8A32-A78E2434B1D3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60F60-74F4-4402-9055-3694C66F6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92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EEDB5-5B9E-4799-A9E9-0E502FFEE804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74B34-5FF0-4631-BAD9-E2B48E631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6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280FA-2506-467E-BF18-93892C04CD77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64110-A42E-4316-BAE2-6B4A340FB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26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1690A-4EB1-44F0-940C-B6EC3556B261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CE2D3-093E-4465-9E9B-DA0F76C69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39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D3731-8763-4F79-B92E-A2C94D9C7C8A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D99C5-1CB4-47FD-BF94-9C3C35A49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87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0EBED7-C43A-4021-9292-8BD4B2C11BBA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9547CD-0CB0-426C-86A8-BBEB1BE1B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2" name="Picture 2" descr="D:\презентация\8373908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100013"/>
            <a:ext cx="9164638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00100" y="476250"/>
            <a:ext cx="7500938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Мастер-класс 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«Прекрасна дорога </a:t>
            </a:r>
          </a:p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– иди в педагоги»</a:t>
            </a:r>
            <a:endParaRPr lang="ru-RU" sz="54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64038" y="4652963"/>
            <a:ext cx="185737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5114801"/>
            <a:ext cx="760180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Автор </a:t>
            </a:r>
            <a:r>
              <a:rPr lang="ru-RU" sz="4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Усманова </a:t>
            </a:r>
            <a:r>
              <a:rPr lang="ru-RU" sz="4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К. М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Школа\00.Советское\18-03-2015-Усманова Конкурс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93" y="692696"/>
            <a:ext cx="9246241" cy="57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Школа\00.Советское\18-03-2015-Усманова Конкурс\Рисуно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82" y="-23210"/>
            <a:ext cx="8432498" cy="688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D:\Школа\00.Советское\18-03-2015-Усманова Конкурс\Рисунок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"/>
            <a:ext cx="8737306" cy="687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Школа\00.Советское\18-03-2015-Усманова Конкурс\Рисуно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5040560" cy="692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Школа\00.Советское\18-03-2015-Усманова Конкурс\Рисунок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23" y="9594"/>
            <a:ext cx="9008021" cy="68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Школа\00.Советское\18-03-2015-Усманова Конкурс\Рисуно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ocuments\Scanned Documents\Рисунок 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390525"/>
            <a:ext cx="9156701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6" name="Picture 3" descr="D:\Школа\00.Советское\Ками\IMG_20131210_130719-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-79375"/>
            <a:ext cx="9253537" cy="69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7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Словом можно убить, </a:t>
            </a:r>
            <a:b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словом можно спасти,</a:t>
            </a:r>
            <a:b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словом можно за собой полки повести</a:t>
            </a:r>
            <a:endParaRPr lang="ru-R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81525"/>
            <a:ext cx="8229600" cy="1544638"/>
          </a:xfrm>
        </p:spPr>
        <p:txBody>
          <a:bodyPr/>
          <a:lstStyle/>
          <a:p>
            <a:pPr marL="0" indent="0" algn="r">
              <a:buFont typeface="Arial" charset="0"/>
              <a:buNone/>
            </a:pPr>
            <a:r>
              <a:rPr lang="ru-RU" b="1" smtClean="0">
                <a:latin typeface="Haettenschweiler" pitchFamily="34" charset="0"/>
              </a:rPr>
              <a:t>В. С. Шефнер</a:t>
            </a:r>
          </a:p>
        </p:txBody>
      </p:sp>
      <p:pic>
        <p:nvPicPr>
          <p:cNvPr id="19460" name="Picture 2" descr="C:\Users\Admin\Desktop\В. С. Шефне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652963"/>
            <a:ext cx="1296988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549275"/>
            <a:ext cx="7993063" cy="59039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0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</a:t>
            </a:r>
            <a:endParaRPr lang="ru-RU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Труд           Талант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</a:t>
            </a:r>
            <a:endParaRPr lang="ru-RU" sz="7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916238" y="1989138"/>
            <a:ext cx="1584325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745038" y="1989138"/>
            <a:ext cx="0" cy="23764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932363" y="1989138"/>
            <a:ext cx="2016125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856662" cy="29384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«…педагогические технологии </a:t>
            </a: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плюс творчество – </a:t>
            </a:r>
            <a:b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это то, что нам надо»</a:t>
            </a:r>
            <a:endParaRPr lang="ru-R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3716338"/>
            <a:ext cx="8229600" cy="2409825"/>
          </a:xfrm>
        </p:spPr>
        <p:txBody>
          <a:bodyPr rtlCol="0">
            <a:normAutofit/>
          </a:bodyPr>
          <a:lstStyle/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Н. Д. Никандров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076" name="Picture 2" descr="C:\Users\Admin\Desktop\Д. Н. Никанд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60800"/>
            <a:ext cx="182086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8" name="Picture 2" descr="D:\Школа\00.Советское\Ками\Грамоты\Я\Рисунок (10)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0"/>
            <a:ext cx="7718425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min\Documents\Scanned Documents\Рисунок (2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-171450"/>
            <a:ext cx="4622800" cy="70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D:\Школа\00.Советское\18-03-2015-Усманова Конкурс\Рисунок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4" y="0"/>
            <a:ext cx="9083750" cy="684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5888"/>
            <a:ext cx="8229600" cy="60102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</a:t>
            </a:r>
            <a:r>
              <a:rPr lang="ru-RU" sz="2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я. Моя задача –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Решить вопрос и дать ответ,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детям посулить удачу,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Познанья раскрыт секрет.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Вхожу я в класс, и сердце бьется,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Надеюсь, верую, люблю,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эти  три «святые» слова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Душе ребенка отдаю.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4579" name="Picture 3" descr="C:\Users\Admin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924175"/>
            <a:ext cx="34925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99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«21 век будет гуманитарным, или не будет никаким».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3533775"/>
            <a:ext cx="8229600" cy="2263775"/>
          </a:xfrm>
        </p:spPr>
        <p:txBody>
          <a:bodyPr/>
          <a:lstStyle/>
          <a:p>
            <a:pPr marL="0" indent="0" algn="r">
              <a:buFont typeface="Arial" charset="0"/>
              <a:buNone/>
            </a:pPr>
            <a:r>
              <a:rPr lang="ru-RU" b="1" smtClean="0"/>
              <a:t>Д. С. Лихачев</a:t>
            </a:r>
          </a:p>
        </p:txBody>
      </p:sp>
      <p:pic>
        <p:nvPicPr>
          <p:cNvPr id="4100" name="Picture 2" descr="C:\Users\Admin\Desktop\д с лихаче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643313"/>
            <a:ext cx="30353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 = обучение + воспитание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интеграции русского языка и литературы.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связи обучения с жизнью.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вовлеченности каждого ученика в деятельность.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личностного ориентирования.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                         10 %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50%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70%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                     90%  </a:t>
            </a:r>
            <a:endParaRPr lang="ru-RU" dirty="0"/>
          </a:p>
        </p:txBody>
      </p:sp>
      <p:pic>
        <p:nvPicPr>
          <p:cNvPr id="6147" name="Picture 2" descr="C:\Users\Admin\Desktop\220px-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436563"/>
            <a:ext cx="110490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5651500" y="882650"/>
            <a:ext cx="979488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476375" y="205898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50" name="Picture 3" descr="C:\Users\Admin\Desktop\b_300_200_16777215_0___images_stories_prof_stroenie-gla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1657350"/>
            <a:ext cx="192881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 вправо 8"/>
          <p:cNvSpPr/>
          <p:nvPr/>
        </p:nvSpPr>
        <p:spPr>
          <a:xfrm>
            <a:off x="1641475" y="3856038"/>
            <a:ext cx="979488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787900" y="527526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53" name="Picture 4" descr="C:\Users\Admin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3475038"/>
            <a:ext cx="1801812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5" descr="C:\Users\Admin\Desktop\Gafe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137025"/>
            <a:ext cx="27416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8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Восприятие обеспечивается не тем, что говорит учитель, а тем, какие задания выполняет ученик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625725"/>
          </a:xfrm>
        </p:spPr>
        <p:txBody>
          <a:bodyPr/>
          <a:lstStyle/>
          <a:p>
            <a:pPr marL="0" indent="0" algn="r">
              <a:buFont typeface="Arial" charset="0"/>
              <a:buNone/>
            </a:pPr>
            <a:endParaRPr lang="ru-RU" smtClean="0"/>
          </a:p>
          <a:p>
            <a:pPr marL="0" indent="0" algn="r">
              <a:buFont typeface="Arial" charset="0"/>
              <a:buNone/>
            </a:pPr>
            <a:r>
              <a:rPr lang="ru-RU" smtClean="0"/>
              <a:t>К. Д. Ушинский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 rtlCol="0">
            <a:normAutofit fontScale="85000" lnSpcReduction="20000"/>
          </a:bodyPr>
          <a:lstStyle/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 проекта.</a:t>
            </a: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 исследования текста.</a:t>
            </a: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проведения дискуссий, диспутов.</a:t>
            </a: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 концептуального анализа текста.</a:t>
            </a:r>
            <a:endParaRPr lang="ru-R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Школа\00.Советское\18-03-2015-Усманова Конкурс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0" y="620688"/>
            <a:ext cx="9173819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Школа\00.Советское\18-03-2015-Усманова Конкурс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0" y="620689"/>
            <a:ext cx="9122191" cy="551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200</TotalTime>
  <Words>158</Words>
  <Application>Microsoft Office PowerPoint</Application>
  <PresentationFormat>Экран (4:3)</PresentationFormat>
  <Paragraphs>45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Calibri</vt:lpstr>
      <vt:lpstr>Arial</vt:lpstr>
      <vt:lpstr>Cambria</vt:lpstr>
      <vt:lpstr>Book Antiqua</vt:lpstr>
      <vt:lpstr>Times New Roman</vt:lpstr>
      <vt:lpstr>Haettenschweiler</vt:lpstr>
      <vt:lpstr>Тема Office</vt:lpstr>
      <vt:lpstr>Презентация PowerPoint</vt:lpstr>
      <vt:lpstr>«…педагогические технологии плюс творчество –  это то, что нам надо»</vt:lpstr>
      <vt:lpstr>«21 век будет гуманитарным, или не будет никаким».</vt:lpstr>
      <vt:lpstr>Образование = обучение + воспитание</vt:lpstr>
      <vt:lpstr>Презентация PowerPoint</vt:lpstr>
      <vt:lpstr>Восприятие обеспечивается не тем, что говорит учитель, а тем, какие задания выполняет ученик.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Словом можно убить,  словом можно спасти, словом можно за собой полки повести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43</cp:revision>
  <dcterms:created xsi:type="dcterms:W3CDTF">2014-03-15T05:45:03Z</dcterms:created>
  <dcterms:modified xsi:type="dcterms:W3CDTF">2015-03-18T08:14:12Z</dcterms:modified>
</cp:coreProperties>
</file>