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2" r:id="rId5"/>
    <p:sldId id="261" r:id="rId6"/>
    <p:sldId id="260" r:id="rId7"/>
    <p:sldId id="259" r:id="rId8"/>
    <p:sldId id="258" r:id="rId9"/>
    <p:sldId id="265" r:id="rId10"/>
    <p:sldId id="264" r:id="rId11"/>
    <p:sldId id="271" r:id="rId12"/>
    <p:sldId id="270" r:id="rId13"/>
    <p:sldId id="269" r:id="rId14"/>
    <p:sldId id="268" r:id="rId15"/>
    <p:sldId id="267" r:id="rId16"/>
    <p:sldId id="266" r:id="rId17"/>
    <p:sldId id="276" r:id="rId18"/>
    <p:sldId id="275" r:id="rId19"/>
    <p:sldId id="274" r:id="rId20"/>
    <p:sldId id="273" r:id="rId21"/>
    <p:sldId id="272"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10.02.2014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10.02.2014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10.02.2014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10.02.2014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10.02.2014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10.02.2014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10.02.2014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Практикум. </a:t>
            </a:r>
            <a:br>
              <a:rPr lang="ru-RU" dirty="0" smtClean="0"/>
            </a:br>
            <a:r>
              <a:rPr lang="ru-RU" dirty="0" smtClean="0"/>
              <a:t>Задания части В1, подготовка к ЕГЭ 11 класс.</a:t>
            </a:r>
            <a:endParaRPr lang="ru-RU" dirty="0"/>
          </a:p>
        </p:txBody>
      </p:sp>
      <p:sp>
        <p:nvSpPr>
          <p:cNvPr id="3" name="Подзаголовок 2"/>
          <p:cNvSpPr>
            <a:spLocks noGrp="1"/>
          </p:cNvSpPr>
          <p:nvPr>
            <p:ph type="subTitle" idx="1"/>
          </p:nvPr>
        </p:nvSpPr>
        <p:spPr/>
        <p:txBody>
          <a:bodyPr/>
          <a:lstStyle/>
          <a:p>
            <a:r>
              <a:rPr lang="ru-RU" smtClean="0"/>
              <a:t>2014 г.</a:t>
            </a:r>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9. (10) Мне кажется, человек, сделавший такой фильм, не способен на дурные поступки.</a:t>
            </a:r>
          </a:p>
          <a:p>
            <a:pPr>
              <a:buNone/>
            </a:pPr>
            <a:r>
              <a:rPr lang="ru-RU" dirty="0" smtClean="0">
                <a:solidFill>
                  <a:srgbClr val="FF0000"/>
                </a:solidFill>
              </a:rPr>
              <a:t>Из предложения 10 выпишите все прилагательные.</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10. (5)Кроме того, даже в хаосе можно найти положительные стороны, поскольку в нем ярко реализуются творческие возможности языка, не сдерживаемые строгими нормами.</a:t>
            </a:r>
          </a:p>
          <a:p>
            <a:pPr>
              <a:buNone/>
            </a:pPr>
            <a:r>
              <a:rPr lang="ru-RU" dirty="0" smtClean="0">
                <a:solidFill>
                  <a:srgbClr val="FF0000"/>
                </a:solidFill>
              </a:rPr>
              <a:t>   Из предложения 5 выпишите все частицы.</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11. (39) Приехав в Грузию, женился он на той, которую любил… </a:t>
            </a:r>
          </a:p>
          <a:p>
            <a:pPr>
              <a:buNone/>
            </a:pPr>
            <a:r>
              <a:rPr lang="ru-RU" dirty="0" smtClean="0">
                <a:solidFill>
                  <a:srgbClr val="FF0000"/>
                </a:solidFill>
              </a:rPr>
              <a:t>Из предложения 39 выпишите все местоимения.</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12. (20)Цените все хорошее, что приобрели в молодые годы, не растрачивайте богатств молодости. (21)Ничто из приобретенного в молодости не проходит бесследно.</a:t>
            </a:r>
          </a:p>
          <a:p>
            <a:pPr>
              <a:buNone/>
            </a:pPr>
            <a:r>
              <a:rPr lang="ru-RU" dirty="0" smtClean="0">
                <a:solidFill>
                  <a:srgbClr val="FF0000"/>
                </a:solidFill>
              </a:rPr>
              <a:t> Из предложений 20–21 выпишите местоимения.</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13. (13) Эстетическое чувство есть у каждого человека, но его следует развивать, иначе эталоном прекрасного останутся пошловатые песенки и дешевые мелодрамы. </a:t>
            </a:r>
          </a:p>
          <a:p>
            <a:pPr>
              <a:buNone/>
            </a:pPr>
            <a:r>
              <a:rPr lang="ru-RU" dirty="0" smtClean="0">
                <a:solidFill>
                  <a:srgbClr val="FF0000"/>
                </a:solidFill>
              </a:rPr>
              <a:t>Из предложения 13 выпишите местоимения.</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14. (7) У нас тот же человек готов наивно либеральничать с либералом, прикинуться легитимистом, и это без всяких задних мыслей, просто из учтивости и из кокетства...</a:t>
            </a:r>
            <a:br>
              <a:rPr lang="ru-RU" dirty="0" smtClean="0"/>
            </a:br>
            <a:r>
              <a:rPr lang="ru-RU" dirty="0" smtClean="0"/>
              <a:t>(8) Прием Гумбольдта в Москве и в университете было дело нешуточное. </a:t>
            </a:r>
          </a:p>
          <a:p>
            <a:pPr>
              <a:buNone/>
            </a:pPr>
            <a:r>
              <a:rPr lang="ru-RU" dirty="0" smtClean="0">
                <a:solidFill>
                  <a:srgbClr val="FF0000"/>
                </a:solidFill>
              </a:rPr>
              <a:t>Из предложений 7–8 выпишите все местоимения.</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15. (1) Я сидел перед живым Иваном Буниным, следя за его рукой, которая медленно перелистывала страницы моей общей тетрадки. (2) На потертых углах этих страниц, выкрашенных по ребру красной краской, был нарисован во множестве один и тот же условный человечек в разных позах, так что стоило нажать большим пальцем угол тетради и быстро пустить веером уголки страниц, как в их мелькании возникала движущаяся картинка размахивающего руками человечка — нечто вроде теперешней мультипликации: нарисованный человечек в течение нескольких секунд поднимал руки и дрыгал ногами.</a:t>
            </a:r>
          </a:p>
          <a:p>
            <a:pPr>
              <a:buNone/>
            </a:pPr>
            <a:r>
              <a:rPr lang="ru-RU" dirty="0" smtClean="0"/>
              <a:t> </a:t>
            </a:r>
            <a:r>
              <a:rPr lang="ru-RU" dirty="0" smtClean="0">
                <a:solidFill>
                  <a:srgbClr val="FF0000"/>
                </a:solidFill>
              </a:rPr>
              <a:t>Из предложений 1-2 выпишите производные предлоги.</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16.  (4) Где же доярки и перевыполнение плана? (5) Их не оказалось. (6) Просто охотник переночевал и распростился дружески с хозяйкой. </a:t>
            </a:r>
          </a:p>
          <a:p>
            <a:pPr>
              <a:buNone/>
            </a:pPr>
            <a:r>
              <a:rPr lang="ru-RU" dirty="0" smtClean="0">
                <a:solidFill>
                  <a:srgbClr val="FF0000"/>
                </a:solidFill>
              </a:rPr>
              <a:t>Из предложений 4-6 выпишите все частицы.</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17. (3) Я был тогда хил, ходил в телогрейке, огромных сапогах и темно-синих штанах, которые мне выделили по ордеру из американских подарков. (4) Штаны были жесткие, из чертовой кожи, но к тому времени я их уже износил и на заду у меня красовались две круглые, как очки, заплаты из другой материи. </a:t>
            </a:r>
          </a:p>
          <a:p>
            <a:pPr>
              <a:buNone/>
            </a:pPr>
            <a:r>
              <a:rPr lang="ru-RU" dirty="0" smtClean="0">
                <a:solidFill>
                  <a:srgbClr val="FF0000"/>
                </a:solidFill>
              </a:rPr>
              <a:t>Из предложений 3-4 выпишите определительное местоимение.</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18.(35) Женщины взволнованы рассказом, одна из них, старуха Василиса, тоже заплакала — а ведь какое ей дело до событий, произошедших девятнадцать веков назад? (36) И студент подумал, что «прошлое связано с настоящим неопределенной цепью событий, вытекающих одно из другого. </a:t>
            </a:r>
          </a:p>
          <a:p>
            <a:pPr>
              <a:buNone/>
            </a:pPr>
            <a:r>
              <a:rPr lang="ru-RU" dirty="0" smtClean="0">
                <a:solidFill>
                  <a:srgbClr val="FF0000"/>
                </a:solidFill>
              </a:rPr>
              <a:t>Из предложений 35-36 выпишите действительное причастие настоящего времени.</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marL="457200" indent="-457200">
              <a:buNone/>
            </a:pPr>
            <a:r>
              <a:rPr lang="ru-RU" smtClean="0"/>
              <a:t>1. (29</a:t>
            </a:r>
            <a:r>
              <a:rPr lang="ru-RU" dirty="0" smtClean="0"/>
              <a:t>) Наш завод хотя и был небольшой, но служащих было достаточно. (30) Они все были из крепостных и образование получили в заводской школе.</a:t>
            </a:r>
          </a:p>
          <a:p>
            <a:pPr marL="457200" indent="-457200">
              <a:buNone/>
            </a:pPr>
            <a:r>
              <a:rPr lang="ru-RU" dirty="0" smtClean="0">
                <a:solidFill>
                  <a:srgbClr val="FF0000"/>
                </a:solidFill>
              </a:rPr>
              <a:t>Из предложений 29–30 выпишите относительное прилагательное.</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normAutofit lnSpcReduction="10000"/>
          </a:bodyPr>
          <a:lstStyle/>
          <a:p>
            <a:pPr>
              <a:buNone/>
            </a:pPr>
            <a:r>
              <a:rPr lang="ru-RU" dirty="0" smtClean="0"/>
              <a:t>19.(1) Когда я вошел в новую пустую квартиру, единственный, кто встретил меня, был старый заснеженный тополь за окном, он остался от деревенской усадьбы, которая была на этом месте, и теперь, заглядывая во второй этаж, будто сказал мне: «здравствуй»,- от белых прекрасных ветвей его в комнату лился свет, чистый, непорочный, неподкупный.</a:t>
            </a:r>
            <a:br>
              <a:rPr lang="ru-RU" dirty="0" smtClean="0"/>
            </a:br>
            <a:r>
              <a:rPr lang="ru-RU" dirty="0" smtClean="0"/>
              <a:t>(2) Он был со мною всю зиму. (3) В ту долгую, грозную для меня зиму болезни он один никогда и никуда не торопился.(4) Я всегда видел его в окне, и своей холодной и неизменной снежной белизной он успокаивал меня.</a:t>
            </a:r>
            <a:br>
              <a:rPr lang="ru-RU" dirty="0" smtClean="0"/>
            </a:br>
            <a:r>
              <a:rPr lang="ru-RU" dirty="0" smtClean="0"/>
              <a:t>(5) Потом пришла весна, и однажды утром после теплого ночного дождя в окно заглянуло что-то зеленое, дымчатое, еще неопределенное.</a:t>
            </a:r>
          </a:p>
          <a:p>
            <a:pPr>
              <a:buNone/>
            </a:pPr>
            <a:r>
              <a:rPr lang="ru-RU" dirty="0" smtClean="0">
                <a:solidFill>
                  <a:srgbClr val="FF0000"/>
                </a:solidFill>
              </a:rPr>
              <a:t>Из предложений 1-5 выпишите относительные местоимения.</a:t>
            </a:r>
          </a:p>
          <a:p>
            <a:pPr>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normAutofit fontScale="92500" lnSpcReduction="10000"/>
          </a:bodyPr>
          <a:lstStyle/>
          <a:p>
            <a:pPr>
              <a:buNone/>
            </a:pPr>
            <a:r>
              <a:rPr lang="ru-RU" dirty="0" smtClean="0"/>
              <a:t>20.(8) Первые дни мне было жаль топтать жирные красивые ландыши, ирисы, похожие на лиловых огромных бабочек и лепестками, и узором, огромные толстые синие подснежники неприятно </a:t>
            </a:r>
            <a:r>
              <a:rPr lang="ru-RU" dirty="0" err="1" smtClean="0"/>
              <a:t>похрустывали</a:t>
            </a:r>
            <a:r>
              <a:rPr lang="ru-RU" dirty="0" smtClean="0"/>
              <a:t> под ногой. (9) У цветов, как и у всех цветов Крайнего Севера, запаха не было; когда-то я ловил себя на автоматизме движения — сорвешь букет и поднимаешь его к ноздрям. (10) Но потом я отучился. (11) Утром я рассматривал, что случилось за ночь на моей тропе — вот распрямился ландыш, раздавленный моим сапогом вчера, подался в сторону, но все же ожил. (12) А другой ландыш раздавлен уже навсегда и лежит, как рухнувший телеграфный столб с фарфоровыми изоляторами, и разорванные паутинки с него свисают, как сбитые провода.</a:t>
            </a:r>
          </a:p>
          <a:p>
            <a:r>
              <a:rPr lang="ru-RU" dirty="0" smtClean="0">
                <a:solidFill>
                  <a:srgbClr val="FF0000"/>
                </a:solidFill>
              </a:rPr>
              <a:t>Из предложений 8-12 выпишите относительное местоимение.</a:t>
            </a:r>
          </a:p>
          <a:p>
            <a:pPr>
              <a:buNone/>
            </a:pP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2. (16) Мелкие деревенские ручьи, где невозможно было всплыть, не утоляли мою тоску. (17) И вот, может быть, поэтому во время чтения я испытывал приятное чувство, как будто плыву по морю.</a:t>
            </a:r>
          </a:p>
          <a:p>
            <a:pPr>
              <a:buNone/>
            </a:pPr>
            <a:r>
              <a:rPr lang="ru-RU" dirty="0" smtClean="0">
                <a:solidFill>
                  <a:srgbClr val="FF0000"/>
                </a:solidFill>
              </a:rPr>
              <a:t>Из предложений 16–17 выпишите частицы.</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3. (3) Но адъютантом или состоящим при Кутузове Борис так и не был назначен, несмотря на все хлопоты и происки Анны Михайловны. (4) Вскоре после вечера Анны Павловны Анна Михайловна вернулась в Москву, прямо к своим богатым родственникам Ростовым, у которых она стояла в Москве и у которых с детства воспитывался и годами живал ее обожаемый Боренька, только что произведенный в армейские и тотчас же переведенный в гвардейские прапорщики. </a:t>
            </a:r>
          </a:p>
          <a:p>
            <a:pPr>
              <a:buNone/>
            </a:pPr>
            <a:r>
              <a:rPr lang="ru-RU" dirty="0" smtClean="0">
                <a:solidFill>
                  <a:srgbClr val="FF0000"/>
                </a:solidFill>
              </a:rPr>
              <a:t>Из предложений 3–4 выпишите определительное местоимение.</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4.  (27)Жена, догадываясь, что произошло, предложила самое в этом случае разумное:</a:t>
            </a:r>
            <a:br>
              <a:rPr lang="ru-RU" dirty="0" smtClean="0"/>
            </a:br>
            <a:r>
              <a:rPr lang="ru-RU" dirty="0" smtClean="0"/>
              <a:t>— Можно первым утренним уехать. (28)К девяти часам там.</a:t>
            </a:r>
          </a:p>
          <a:p>
            <a:pPr>
              <a:buNone/>
            </a:pPr>
            <a:r>
              <a:rPr lang="ru-RU" dirty="0" smtClean="0">
                <a:solidFill>
                  <a:srgbClr val="FF0000"/>
                </a:solidFill>
              </a:rPr>
              <a:t>Из предложений 27-28 выпишите относительное местоимение.</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5. 4) Он пришел проститься с моими домашними, потом мы поехали к нему на Мархлевского.(5) Я знал, что он ждет девушку, пепельноволосую Аню, и хотел попрощаться у подъезда, но Оська настоял, чтобы я поднялся.</a:t>
            </a:r>
          </a:p>
          <a:p>
            <a:pPr>
              <a:buNone/>
            </a:pPr>
            <a:r>
              <a:rPr lang="ru-RU" dirty="0" smtClean="0">
                <a:solidFill>
                  <a:srgbClr val="FF0000"/>
                </a:solidFill>
              </a:rPr>
              <a:t>Из предложений 4-5 выпишите притяжательное местоимение.</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6. (31) Но я сам  посмотрел на то место, где летала стрекоза, и ничего не увидел. (32) Больной решил, что  я ему попросту  солгал, и глаза его опять закрылись.</a:t>
            </a:r>
          </a:p>
          <a:p>
            <a:pPr>
              <a:buNone/>
            </a:pPr>
            <a:r>
              <a:rPr lang="ru-RU" dirty="0" smtClean="0">
                <a:solidFill>
                  <a:srgbClr val="FF0000"/>
                </a:solidFill>
              </a:rPr>
              <a:t>Из предложения 31 выпишите все союзы.</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7. (7) Ведь не для печалей же бог, благой и всемогущий, создал мир! (8) А выходит наоборот. (9) Слез больше, чем смеха...».</a:t>
            </a:r>
          </a:p>
          <a:p>
            <a:pPr>
              <a:buNone/>
            </a:pPr>
            <a:r>
              <a:rPr lang="ru-RU" dirty="0" smtClean="0">
                <a:solidFill>
                  <a:srgbClr val="FF0000"/>
                </a:solidFill>
              </a:rPr>
              <a:t>Из предложений 7 - 8 выпишите все частицы.</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72560" cy="6143668"/>
          </a:xfrm>
        </p:spPr>
        <p:txBody>
          <a:bodyPr/>
          <a:lstStyle/>
          <a:p>
            <a:pPr>
              <a:buNone/>
            </a:pPr>
            <a:r>
              <a:rPr lang="ru-RU" dirty="0" smtClean="0"/>
              <a:t>8. (7) Но если эти требования касаются не внешнего порядка дел, а нарушают внутренние, живые границы человеческой души, душа отвечает обычно сопротивлением, возмущением или даже хуже — ожесточением, упрямством и ненавистью. </a:t>
            </a:r>
          </a:p>
          <a:p>
            <a:pPr>
              <a:buNone/>
            </a:pPr>
            <a:r>
              <a:rPr lang="ru-RU" dirty="0" smtClean="0">
                <a:solidFill>
                  <a:srgbClr val="FF0000"/>
                </a:solidFill>
              </a:rPr>
              <a:t>Из предложения 7 выпишите все частицы.</a:t>
            </a:r>
            <a:endParaRPr lang="ru-RU"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702</Words>
  <Application>Microsoft Office PowerPoint</Application>
  <PresentationFormat>Экран (4:3)</PresentationFormat>
  <Paragraphs>43</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Эркер</vt:lpstr>
      <vt:lpstr>Практикум.  Задания части В1, подготовка к ЕГЭ 11 класс.</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Практикум.  Задания части В1, подготовка к ЕГЭ 11 класс.</dc:title>
  <dc:creator>1</dc:creator>
  <cp:lastModifiedBy>1</cp:lastModifiedBy>
  <cp:revision>2</cp:revision>
  <dcterms:created xsi:type="dcterms:W3CDTF">2014-02-10T11:44:41Z</dcterms:created>
  <dcterms:modified xsi:type="dcterms:W3CDTF">2014-02-10T12:16:48Z</dcterms:modified>
</cp:coreProperties>
</file>