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58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6" r:id="rId20"/>
    <p:sldId id="275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Практикум.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Задания части В1, подготовка к ЕГЭ 11 класс.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2014г.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9. Из предложения 3 выпишите подчинительное словосочетание со связью примыкание.</a:t>
            </a:r>
          </a:p>
          <a:p>
            <a:pPr>
              <a:buNone/>
            </a:pPr>
            <a:r>
              <a:rPr lang="ru-RU" dirty="0" smtClean="0"/>
              <a:t>(3) Мы видим на экране дерево, нарисованное детской рукой, потом слышится звук бензопилы.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10. Укажите тип подчинительной связи в словосочетании РЕГУЛЯРНО ПИШУ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(предложение 2).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(2)Казалось, что более десяти лет я регулярно пишу о состоянии современного русского языка, выступая, как бы это помягче сказать, с позиции просвещенного лингвиста.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11. Укажите тип подчинительной связи в словосочетании ЗАМЕЧАТЕЛЬНЫЕ ЛЮДИ (предложение 44).</a:t>
            </a:r>
          </a:p>
          <a:p>
            <a:pPr>
              <a:buNone/>
            </a:pPr>
            <a:r>
              <a:rPr lang="ru-RU" dirty="0" smtClean="0"/>
              <a:t>(44) Написать его биографию было бы делом его друзей; но замечательные люди исчезают у нас, не оставляя по себе следов.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12. Укажите тип подчинительной связи в словосочетании НАСТОЯЩАЯ ДРУЖБА (предложение 13).</a:t>
            </a:r>
          </a:p>
          <a:p>
            <a:pPr>
              <a:buNone/>
            </a:pPr>
            <a:r>
              <a:rPr lang="ru-RU" dirty="0" smtClean="0"/>
              <a:t>(13)И об этом следует помнить и друзей беречь, ибо настоящая дружба очень помогает и в горе и в радости.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13. Укажите тип подчинительной связи в словосочетании РАБОТА ДУШИ (предложение 9).</a:t>
            </a:r>
          </a:p>
          <a:p>
            <a:pPr>
              <a:buNone/>
            </a:pPr>
            <a:r>
              <a:rPr lang="ru-RU" dirty="0" smtClean="0"/>
              <a:t>(9)Если развлекательное чтение — только отдых и удовольствие, то серьезная литература — это еще и работа, работа души. (10)Искусство вообще откликается на заложенную в человеке потребность в прекрасном.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14. Укажите тип подчинительной связи в словосочетании СЛАВА ГУМБОЛЬДТА (предложение 2).</a:t>
            </a:r>
          </a:p>
          <a:p>
            <a:pPr>
              <a:buNone/>
            </a:pPr>
            <a:r>
              <a:rPr lang="ru-RU" dirty="0" smtClean="0"/>
              <a:t> (2) Слава Гумбольдта, тайного советника его прусского величества, которому государь император изволил дать Анну и с которого приказал не брать денег за материал и диплом, дошла и до них.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15. Укажите тип подчинительной связи в словосочетании ПРОЧИТАЛ ВПОЛГОЛОСА (предложение 8).</a:t>
            </a:r>
          </a:p>
          <a:p>
            <a:pPr>
              <a:buNone/>
            </a:pPr>
            <a:r>
              <a:rPr lang="ru-RU" dirty="0" smtClean="0"/>
              <a:t> (15) Бунин перечеркнул последнюю строфу карандашом, а на полях написал: «А на столе осенние цветы. Их спас поэт в саду от ранней смерти».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16. Укажите тип подчинительной связи в словосочетании КНИГУ ЕГО (предложение 11).</a:t>
            </a:r>
          </a:p>
          <a:p>
            <a:pPr>
              <a:buNone/>
            </a:pPr>
            <a:r>
              <a:rPr lang="ru-RU" dirty="0" smtClean="0"/>
              <a:t> (11) Но он был жив и стал передо мной являться — имя его в печати мелькало, а настал день, когда и книгу его я прочел — «Повесть о жизни»: это окончательно показало писателя, настоящего, пишущего для себя, как ему нравится, а не как приказывают, писателя одаренного, умного и спокойного, в спокойствии своем иногда очень трогательного (смерть Лели, сестры милосердия в войне 14-го года), но не сентиментального.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17. Укажите тип подчинительной связи в словосочетании БУЛОЧКИ ИЗ МУКИ (предложение 12).</a:t>
            </a:r>
          </a:p>
          <a:p>
            <a:pPr>
              <a:buNone/>
            </a:pPr>
            <a:r>
              <a:rPr lang="ru-RU" dirty="0" smtClean="0"/>
              <a:t>(12) В школе нам каждый день выдавали завтраки — липкие булочки из пеклеванной муки.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18. Из предложений 18-19 выпишите словосочетание с подчинительной связью согласование.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(18)Она меняется всю жизнь. (19) Она вырастает тихо и незаметно, как куст сирени в саду. 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 marL="457200" indent="-457200">
              <a:buNone/>
            </a:pPr>
            <a:r>
              <a:rPr lang="ru-RU" dirty="0" smtClean="0"/>
              <a:t>1. 38) Для нас, детей, его появление в доме являлось настоящим праздником. </a:t>
            </a:r>
          </a:p>
          <a:p>
            <a:pPr marL="457200" indent="-457200">
              <a:buNone/>
            </a:pPr>
            <a:r>
              <a:rPr lang="ru-RU" dirty="0" smtClean="0">
                <a:solidFill>
                  <a:srgbClr val="FF0000"/>
                </a:solidFill>
              </a:rPr>
              <a:t>Укажите тип подчинительной связи в словосочетании ЕГО ПОЯВЛЕНИЕ (предложение 38).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19. Укажите тип подчинительной связи в словосочетании ВСЮ ЗИМУ (предложение 2).</a:t>
            </a:r>
          </a:p>
          <a:p>
            <a:pPr>
              <a:buNone/>
            </a:pPr>
            <a:r>
              <a:rPr lang="ru-RU" dirty="0" smtClean="0"/>
              <a:t>(2) Он был со мною всю зиму.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20. Укажите вид подчинительной связи в словосочетании НАБУХШИЕ ОРЕХАМИ (</a:t>
            </a:r>
            <a:r>
              <a:rPr lang="ru-RU" dirty="0" err="1" smtClean="0">
                <a:solidFill>
                  <a:srgbClr val="FF0000"/>
                </a:solidFill>
              </a:rPr>
              <a:t>Предл</a:t>
            </a:r>
            <a:r>
              <a:rPr lang="ru-RU" dirty="0" smtClean="0">
                <a:solidFill>
                  <a:srgbClr val="FF0000"/>
                </a:solidFill>
              </a:rPr>
              <a:t>. 4)</a:t>
            </a:r>
          </a:p>
          <a:p>
            <a:pPr>
              <a:buNone/>
            </a:pPr>
            <a:r>
              <a:rPr lang="ru-RU" smtClean="0"/>
              <a:t>(4) Избушка стояла на пригорке, окруженная стланиковыми кустами с зелеными хвойными кисточками — к осени набухшие орехами шишки тянули ветви к земле.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2. Укажите тип подчинительной связи в словосочетании АППЕТИТНО КОСИТ (предложение 22).</a:t>
            </a:r>
          </a:p>
          <a:p>
            <a:pPr>
              <a:buNone/>
            </a:pPr>
            <a:r>
              <a:rPr lang="ru-RU" dirty="0" smtClean="0"/>
              <a:t>(22) Хотелось посмотреть, как аппетитно косит Левин, побывать с ним на охоте, поиграть с его умной собакой, посидеть с женщинами, которые варят варенье, и дождаться своей доли пенок.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3. Укажите тип подчинительной связи в словосочетании ПРОВОЖАЛ ГОСТЕЙ (предложение 13).</a:t>
            </a:r>
          </a:p>
          <a:p>
            <a:pPr>
              <a:buNone/>
            </a:pPr>
            <a:r>
              <a:rPr lang="ru-RU" dirty="0" smtClean="0"/>
              <a:t>(13) Граф встречал и провожал гостей, приглашая всех к обеду.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4. Укажите тип подчинительной связи в словосочетании НАДЕЖДА НА ПРОЩАНИЕ (предложение 31).</a:t>
            </a:r>
          </a:p>
          <a:p>
            <a:pPr>
              <a:buNone/>
            </a:pPr>
            <a:r>
              <a:rPr lang="ru-RU" dirty="0" smtClean="0"/>
              <a:t>(31)У меня оставалась еще надежда на прощание.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5. Укажите тип подчинительной связи в словосочетании РАЗДЕЛИЛ МЕЖДУ НАМИ.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6. Укажите тип подчинительной связи в словосочетании БЛИЖЕ К НАМ (предложение 13).</a:t>
            </a:r>
          </a:p>
          <a:p>
            <a:pPr>
              <a:buNone/>
            </a:pPr>
            <a:r>
              <a:rPr lang="ru-RU" dirty="0" smtClean="0"/>
              <a:t>(13) А чуть ближе к нам, где заводь кончалась, струйки ручья, соединяясь на камушках, пели свою завораживающую,  прекрасную песенку.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7. Из предложения 11 выпишите подчинительное словосочетание со связью ПРИМЫКАНИЕ.</a:t>
            </a:r>
          </a:p>
          <a:p>
            <a:pPr>
              <a:buNone/>
            </a:pPr>
            <a:r>
              <a:rPr lang="ru-RU" dirty="0" smtClean="0"/>
              <a:t>(11) "</a:t>
            </a:r>
            <a:r>
              <a:rPr lang="ru-RU" dirty="0" err="1" smtClean="0"/>
              <a:t>Н-да</a:t>
            </a:r>
            <a:r>
              <a:rPr lang="ru-RU" dirty="0" smtClean="0"/>
              <a:t>, – продолжал он задумчиво, — в плане у мироздания, очевидно, не было нищеты, продажности и позора, а в жизни они есть.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8. Из предложения 10 выпишите подчинительное словосочетание со связью согласование.</a:t>
            </a:r>
          </a:p>
          <a:p>
            <a:pPr>
              <a:buNone/>
            </a:pPr>
            <a:r>
              <a:rPr lang="ru-RU" dirty="0" smtClean="0"/>
              <a:t>(10) Все нажимы достигают здесь только того, что уважение, любовь гибнут в душе у человека, а значит, осуществлять их бессмысленно и безнравственно.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556</Words>
  <Application>Microsoft Office PowerPoint</Application>
  <PresentationFormat>Экран (4:3)</PresentationFormat>
  <Paragraphs>43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Практикум.  Задания части В1, подготовка к ЕГЭ 11 класс.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</cp:revision>
  <dcterms:created xsi:type="dcterms:W3CDTF">2014-02-10T12:33:32Z</dcterms:created>
  <dcterms:modified xsi:type="dcterms:W3CDTF">2014-02-10T13:11:11Z</dcterms:modified>
</cp:coreProperties>
</file>