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93" r:id="rId5"/>
    <p:sldId id="291" r:id="rId6"/>
    <p:sldId id="279" r:id="rId7"/>
    <p:sldId id="280" r:id="rId8"/>
    <p:sldId id="294" r:id="rId9"/>
    <p:sldId id="281" r:id="rId10"/>
    <p:sldId id="261" r:id="rId11"/>
    <p:sldId id="262" r:id="rId12"/>
    <p:sldId id="263" r:id="rId13"/>
    <p:sldId id="297" r:id="rId14"/>
    <p:sldId id="298" r:id="rId15"/>
    <p:sldId id="299" r:id="rId16"/>
    <p:sldId id="300" r:id="rId17"/>
    <p:sldId id="270" r:id="rId18"/>
    <p:sldId id="301" r:id="rId19"/>
    <p:sldId id="302" r:id="rId20"/>
    <p:sldId id="288" r:id="rId21"/>
    <p:sldId id="289" r:id="rId22"/>
    <p:sldId id="274" r:id="rId23"/>
    <p:sldId id="29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F"/>
    <a:srgbClr val="E1F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0D1F87-A1E6-4DFF-8EA0-B7464EAB4E9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hs.gov.ru/" TargetMode="External"/><Relationship Id="rId2" Type="http://schemas.openxmlformats.org/officeDocument/2006/relationships/hyperlink" Target="http://government.ru/department/91/even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" TargetMode="External"/><Relationship Id="rId5" Type="http://schemas.openxmlformats.org/officeDocument/2006/relationships/hyperlink" Target="http://&#1086;&#1073;&#1078;.&#1088;&#1092;/uchebnye-materialy-obzh/grazhdanskaya-oborona/" TargetMode="External"/><Relationship Id="rId4" Type="http://schemas.openxmlformats.org/officeDocument/2006/relationships/hyperlink" Target="https://ru.wikip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56895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Гражданская оборона: 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понятия, определения и задачи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16016" y="5373216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Автор: 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Фомин Анатолий Фёдорович,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ПЕДАГОГ-организатор </a:t>
            </a:r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ОБЖ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МАОУ «Лицей № 36»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г. 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Саратов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25601" name="Picture 1" descr="C:\Users\мама\Documents\П О Р Т Ф О Л И О\ФОМИН\ГО\1958_html_m165816b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564904"/>
            <a:ext cx="2376264" cy="2396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ноябре 1991 г. на базе Госкомитета РСФСР по чрезвычайным ситуациям и Штаба ГО РСФСР был образован Государственный комитет по делам гражданской обороны, чрезвычайным ситуациям и ликвидации последствий стихийных бедствий, который 10.01.1994 г. был преобразован в министерство (МЧС России). 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tsn-tv.ru/data/images/5252a6bd2a9080.158141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564904"/>
            <a:ext cx="789975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33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1" y="548680"/>
            <a:ext cx="3597895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Дальнейшему развитию системы гражданской обороны послужило принятие в феврале 1998 г. Федерального закона </a:t>
            </a:r>
            <a:r>
              <a:rPr lang="en-US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"О гражданской обороне».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36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ГРАЖДАНСКАЯ ОБОРОНА  ЭТО: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3638208" cy="530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система мероприятий по подготовке к защите и по защите населения, материальных и культурных ценностей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 Организация и ведение гражданской обороны являются одними из важнейших функций государства, составными частями оборонного строительства, обеспечения безопасности государства.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img3.vashgorod.ru/uploads/images/news/t5/f94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57868" y="908720"/>
            <a:ext cx="47346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335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ЗАДАЧИ ГО: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49694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1. защита населения от последствий аварий, стихийных бедствий и современных средств поражения (пожаров, взрывов, выбросов сильнодействующих ядовитых веществ, эпидемий и т. д.);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2. координация деятельности органов управления по прогнозированию, предупреждению и ликвидации последствий экологических и стихийных бедствий, аварий и катастроф;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3. создание и поддержание в готовности систем управления, оповещения, связи, организация наблюдения и контроля за радиационной, химической и биологической обстановкой;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4. повышение устойчивости объектов экономики и отраслей, и их функционирования в чрезвычайных условиях; проведение аварийно-спасательных и других неотложных работ;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5. поиск потерпевших аварию космических кораблей, самолётов, вертолётов и других летательных аппаратов;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6. специальная подготовка руководящих кадров и сил, всеобщее обучение населения способам защиты и действиям в чрезвычайных ситуациях мирного и военного времени;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335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ЗАДАЧИ ГО: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40073"/>
            <a:ext cx="81369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7. накопление фонда защитных сооружений для укрытия населения;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8. обеспечение населения средствами индивидуальной защиты и организация изготовления простейших средств защиты самим населением;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9. эвакуация населения из крупных городов и прилегающих к ним населённых пунктов, которые могут попасть в зону возможных сильных разрушений или катастрофического затопления;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10. организация оповещения населения об угрозе нападения противника с воздуха, о радиоактивном, химическом и бактериологическом заражении, стихийных бедствиях;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11. обучение населения защите от оружия массового поражения, а также ведению спасательных и неотложных аварийно-восстановительных работ.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мероприятия, проводимые для защиты населения и объектов экономики страны: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40872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своевременное оповещение населения об угрозе нападения противника, применения им оружия массового поражения, опасных технологических авариях, стихийных бедствий, информирование о порядке действий в чрезвычайной ситуации;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укрытие населения в защитных сооружениях;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использование средств индивидуальной защиты;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эвакуация, рассредоточение, а также [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переброс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] населения в безопасные районы;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защита продовольствия, сооружений на системах водоснабжения и водозаборов, сельскохозяйственных животных, фуража и т. д. от заражения радиоактивными и сильнодействующими ядовитыми веществами и биологическими средствами;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обучение населения способам защиты в чрезвычайных ситуациях;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защита населения на всей территории страны;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8. дифференцированная защита населения с учетом экономических, природных и иных характеристик, особенностей территории и степени реальной опасности возникновения чрезвычайной ситуации;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9. заблаговременное планирование и проведение защитных мероприятий;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10. необходимая достаточность и максимально возможное использование сил и средств при определении объема и содержания мероприятий по защите населения.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мероприятия, проводимые для защиты населения и объектов экономики страны: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РУКОВОДСТВО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749603"/>
            <a:ext cx="8750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Руководство гражданской обороной в Российской Федерации осуществляет Правительство Российской Федерации.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Государственную политику в области гражданской обороны осуществляет федеральный орган исполнительной власти, уполномоченный Президентом Российской Федерации на решение задач в области гражданской обороны (МЧС России).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Пучков Владимир Андреевич  - Министр Российской Федерации по делам ГО, ЧС и ликвидации последствий стихийных бедствий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mchs.gov.ru/upload/iblock/7ac/7ac3d54098d9a6dad0bad958e6ebfc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068960"/>
            <a:ext cx="4176464" cy="278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4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ГРАЖДАНСКОЙ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Систему гражданской обороны составляют: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органы повседневного управления по обеспечению защиты населения;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силы и средства, предназначенные для выполнения задач гражданской обороны;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фонды и резервы финансовых, медицинских и материально-технических средств, предусмотренных на случай чрезвычайной ситуации;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4. системы связи, оповещения, управления и информационного 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4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ГРАЖДАНСКОЙ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0476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Гражданская оборона организуется как по территориальному, так и по производственному принципам. Основным звеном системы гражданской обороны является объект экономики (предприятие, завод, вуз и т. д.).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Руководителем гражданской обороны объекта является руководитель предприятия (а руководителем гражданской обороны административно-территориальной единицы — глава исполнительной власти). Руководители гражданской обороны несут персональную ответственность (уголовную и административную) за организацию и осуществление мероприятий по гражданской обороне на соответствующих предприятиях и территориях.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Гражданская оборона (ГО) является одной из важнейших функций государства, составной части оборонного строительства и обеспечения безопасности населения страны. </a:t>
            </a:r>
          </a:p>
        </p:txBody>
      </p:sp>
      <p:pic>
        <p:nvPicPr>
          <p:cNvPr id="4098" name="Picture 2" descr="http://sao.mos.ru/upload/iblock/206/go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66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ОРГАНОВ УПРАВЛЕНИЯ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Федеральный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Межрегиональный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0968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93096"/>
            <a:ext cx="3096344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Муниципальный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45224"/>
            <a:ext cx="3168352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Объектовый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908720"/>
            <a:ext cx="3600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МЧС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060848"/>
            <a:ext cx="367240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Региональные центры МЧС России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140968"/>
            <a:ext cx="367240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Главные управления МЧС России по субъектам РФ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221088"/>
            <a:ext cx="367240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Отделы ГОЧС органов местного самоуправления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250904"/>
            <a:ext cx="3744416" cy="12744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Структурные подразделения (работники) организаций, уполномоченные на решение задач в области ГО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635896" y="1365920"/>
            <a:ext cx="151216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63888" y="2518048"/>
            <a:ext cx="15841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896" y="3598168"/>
            <a:ext cx="15841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1"/>
          </p:cNvCxnSpPr>
          <p:nvPr/>
        </p:nvCxnSpPr>
        <p:spPr>
          <a:xfrm flipV="1">
            <a:off x="3635896" y="4678288"/>
            <a:ext cx="1584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707904" y="5888124"/>
            <a:ext cx="1368152" cy="14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462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ПРИНЦИПЫ ОРГАНИЗАЦИИ И ВЕДЕНИЯ ГРАЖДАНСКОЙ ОБОРОНЫ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Подготовка государства к ведению Гражданской обороны осуществляется заблаговременно в мирное время с учетом развития вооружения, техники, средств защиты населения;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Ведение Гражданской обороны начинается с момента объявления состояния войны, фактического начала военных действий, либо введения президентом военного положения. </a:t>
            </a:r>
          </a:p>
        </p:txBody>
      </p:sp>
      <p:pic>
        <p:nvPicPr>
          <p:cNvPr id="9218" name="Picture 2" descr="http://mir24.net/media/images/2012/10/mch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501008"/>
            <a:ext cx="3803576" cy="2800383"/>
          </a:xfrm>
          <a:prstGeom prst="rect">
            <a:avLst/>
          </a:prstGeom>
          <a:noFill/>
        </p:spPr>
      </p:pic>
      <p:pic>
        <p:nvPicPr>
          <p:cNvPr id="9220" name="Picture 4" descr="http://sheg-babschool.edu.tomsk.ru/files/Image/mhs10%202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01320"/>
            <a:ext cx="3744000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38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ГРАЖДАНСКОЙ ОБОРОНЫ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771018"/>
            <a:ext cx="853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соответствии с законом ведение ГО на территории Р Ф или в отдельных ее местностях начинается с момента объявления состояния войны, фактического начала военных действий или введения Президентом РФ военного положения на территории РФ или в отдельных ее местностях,  а также при возникновении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чс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природного и техногенного характера.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img1.liveinternet.ru/images/attach/b/4/102/952/102952437_Akademiya_grazhdanskoy_zaschitu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836712"/>
            <a:ext cx="5443364" cy="374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24148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ПРАВА И ОБЯЗАННОСТИ ГРАЖДАН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79208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проходить обучение по гражданской обороне;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0608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принимать участие в проведении мероприятий по гражданской обороне;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80928"/>
            <a:ext cx="7848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оказывать содействие органам государственной власти и организациям в решении задач гражданской обороны. </a:t>
            </a:r>
          </a:p>
        </p:txBody>
      </p:sp>
      <p:pic>
        <p:nvPicPr>
          <p:cNvPr id="7170" name="Picture 2" descr="http://www.edu.cap.ru/home/4476/images/21-09-2013/2/015229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717032"/>
            <a:ext cx="3742076" cy="2808312"/>
          </a:xfrm>
          <a:prstGeom prst="rect">
            <a:avLst/>
          </a:prstGeom>
          <a:noFill/>
        </p:spPr>
      </p:pic>
      <p:pic>
        <p:nvPicPr>
          <p:cNvPr id="7172" name="Picture 4" descr="http://www.tv21.ru/img/newsimages/20111103/5_3df7f86648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717032"/>
            <a:ext cx="351039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98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создании презентации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были использованы следующие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материалы: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624644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http://government.ru/department/91/events/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http://www.mchs.gov.ru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http://xn--90akw.xn--p1ai/uchebnye-materialy-obzh/grazhdanskaya-oborona/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http://yandex.ru/images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СОЗДАНИЯ ГРАЖДАНСКОЙ ОБОРОНЫ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196752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Исторической датой создания Гражданской обороны в России является 4 октября 1932 года, когда Совнарком СССР утвердил Положение о противовоздушной обороне территории Союза ССР. Этот документ послужил основой для создания организации, призванной решать сложные и ответственные задачи по защите населения и экономики страны от нападения противника с воздуха. Необходимость в МПВО, затем – гражданской обороне, объяснялась возраставшей угрозой империалистической агрессии против нашего государства.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http://sitka.ucoz.ru/_ph/5/704866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717032"/>
            <a:ext cx="2885230" cy="251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://im3-tub-ru.yandex.net/i?id=3ad52f7371fc1ced6c2787cea6e954b7-122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836712"/>
            <a:ext cx="352695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Система ГО должна была обеспечить выполнение масштабных мероприятий в условиях мирного и военного времени.</a:t>
            </a:r>
          </a:p>
        </p:txBody>
      </p:sp>
      <p:pic>
        <p:nvPicPr>
          <p:cNvPr id="6146" name="Picture 2" descr="http://www.nlr.ru/history/vov/photo/before/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988840"/>
            <a:ext cx="4273740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4843026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этом этапе все мероприятия ПВО и ПХО были объединены в общегосударственную систему под общим руководством Наркомата по военным и морским делам.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02.mchs.gov.ru/upload/iblock/7fa/7fae8bd5a80cfba5867f2b1eeb356e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5373" y="1916832"/>
            <a:ext cx="435509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1032" y="33265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Содержанием второго этапа (ноябрь 1932 – июль 1941 г.г.) является принятие  Советом народных комиссаров СССР «Положение о противовоздушной обороне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</a:t>
            </a:r>
          </a:p>
        </p:txBody>
      </p:sp>
      <p:pic>
        <p:nvPicPr>
          <p:cNvPr id="23554" name="Picture 2" descr="http://img-fotki.yandex.ru/get/9754/225044291.38/0_d143b_55e2d276_X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9" y="3501008"/>
            <a:ext cx="38600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Третий этап (июнь 1941-1945 г.г.) охватывает годы Великой Отечественной войны. Опыт войны показал, что от успешного решения задач по организации МПВО-ГО в значительной степени зависела не только бесперебойная работа промышленности и транспорта, но и высокое морально политическое состояние войск.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3698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Силами МПВО были спасены от гибели многие миллионы граждан, было ликвидировано  90тыс. пожаров и загораний, предотвращено </a:t>
            </a:r>
            <a:b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32тыс. серьезных промышленных аварий, обезврежено более </a:t>
            </a:r>
          </a:p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110 тыс. авиабомб и почти  2,5 млн. снарядов и мин. 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4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132856"/>
            <a:ext cx="430496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cp12.nevsepic.com.ua/61/1353763633-0477365-www.nevsepic.com.u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Четвертый этап (июнь 1945 - июль 1961 г.г.). На этом этапе руководство МПВО-ГО было возложено на исполнительные органы Советов депутатов трудящихся краев, областей, городов и районов.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knu.znate.ru/pars_docs/refs/474/473297/473297_html_m55e7f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204864"/>
            <a:ext cx="6624737" cy="345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Пятый этап (июль 1961 - сентябрь 1971 г.г.) характеризуется глубокими структурными изменениями ГО. С сентября 1971 г. непосредственное руководство системой ГО вновь, как и в 30-е годы, было передано военному ведомству.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8599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Шестой этап (октябрь 1971 - июль 1987 г.г.) связан с новыми структурными изменениями, связанными с усилением гонки вооружения и достижением СССР стратегического паритета.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go32.ru/uploads/posts/2012-03/1332744998_20_novyy-razm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88840"/>
            <a:ext cx="4125523" cy="2952328"/>
          </a:xfrm>
          <a:prstGeom prst="rect">
            <a:avLst/>
          </a:prstGeom>
          <a:noFill/>
        </p:spPr>
      </p:pic>
      <p:pic>
        <p:nvPicPr>
          <p:cNvPr id="5124" name="Picture 4" descr="http://s3.uploads.ru/t/ElzW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988840"/>
            <a:ext cx="3384376" cy="291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Седьмой этап (август 1987 - декабрь 1991 г.) развития системы ГО является этапом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350003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Восьмой этап (с декабря 1991 г. по настоящее время)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(РСЧС).</a:t>
            </a:r>
            <a:endParaRPr lang="ru-RU" b="1" dirty="0">
              <a:ln w="9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72816"/>
            <a:ext cx="3015048" cy="239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http://img.gazeta.ru/files3/345/4783345/TASS_3181550-pic4_zoom-1000x1000-24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742" y="4223666"/>
            <a:ext cx="3461170" cy="230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828</TotalTime>
  <Words>1377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МОУ СОШ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Фомин А.Ф.</dc:creator>
  <cp:lastModifiedBy>Пользователь Windows</cp:lastModifiedBy>
  <cp:revision>113</cp:revision>
  <dcterms:created xsi:type="dcterms:W3CDTF">2011-11-13T21:48:12Z</dcterms:created>
  <dcterms:modified xsi:type="dcterms:W3CDTF">2015-03-05T15:06:01Z</dcterms:modified>
</cp:coreProperties>
</file>