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AD3D-5D10-41FE-8A6A-7EDFB7A55256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27D20-DDD7-4203-8578-12D387550D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AD3D-5D10-41FE-8A6A-7EDFB7A55256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27D20-DDD7-4203-8578-12D387550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AD3D-5D10-41FE-8A6A-7EDFB7A55256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27D20-DDD7-4203-8578-12D387550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AD3D-5D10-41FE-8A6A-7EDFB7A55256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27D20-DDD7-4203-8578-12D387550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AD3D-5D10-41FE-8A6A-7EDFB7A55256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27D20-DDD7-4203-8578-12D387550D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AD3D-5D10-41FE-8A6A-7EDFB7A55256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27D20-DDD7-4203-8578-12D387550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AD3D-5D10-41FE-8A6A-7EDFB7A55256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27D20-DDD7-4203-8578-12D387550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AD3D-5D10-41FE-8A6A-7EDFB7A55256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27D20-DDD7-4203-8578-12D387550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AD3D-5D10-41FE-8A6A-7EDFB7A55256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27D20-DDD7-4203-8578-12D387550D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AD3D-5D10-41FE-8A6A-7EDFB7A55256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27D20-DDD7-4203-8578-12D387550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BAD3D-5D10-41FE-8A6A-7EDFB7A55256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27D20-DDD7-4203-8578-12D387550D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4BAD3D-5D10-41FE-8A6A-7EDFB7A55256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627D20-DDD7-4203-8578-12D387550D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53915"/>
            <a:ext cx="914400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3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300" b="1" dirty="0" smtClean="0"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3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300" b="1" dirty="0" smtClean="0"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 ГИА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типовые экзаменационные материалы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(</a:t>
            </a:r>
            <a:r>
              <a:rPr kumimoji="0" lang="ru-RU" sz="3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сборник под </a:t>
            </a:r>
            <a:r>
              <a:rPr kumimoji="0" lang="ru-RU" sz="33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редакцией </a:t>
            </a:r>
            <a:endParaRPr kumimoji="0" lang="ru-RU" sz="3300" b="1" i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3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И.П. </a:t>
            </a:r>
            <a:r>
              <a:rPr kumimoji="0" lang="ru-RU" sz="33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Цыбулько</a:t>
            </a:r>
            <a:r>
              <a:rPr kumimoji="0" lang="ru-RU" sz="3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) 2014 год.</a:t>
            </a:r>
            <a:endParaRPr kumimoji="0" lang="ru-RU" sz="33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928794" y="4643446"/>
            <a:ext cx="4857752" cy="17526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ВАРИАНТ 1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714488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А6. В каком слове правописание гласной в приставке не зависит от последующего согласного звука?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исхудавшая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рассказать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сбежавшись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издали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1928802"/>
            <a:ext cx="9144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А7. В каком слове правописание суффикса определяется правилом: «В полном страдательном причастии прошедшего времени пишется НН»?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выломанных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преданности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испуганно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деревянный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857364"/>
            <a:ext cx="91440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В1. Замените разговорное слово «броситься» в предложении 6 стилистически нейтральным синонимом. Напишите этот синоним.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________________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2143116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В2. Замените словосочетание «птичью кормушку»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(предложение 17), построенное на основе согласования, синонимичным словосочетанием со связью управление. Напишите полученное словосочетание.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________________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2071678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В3. Выпишите грамматическую основу предложения 24.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________________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2643182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В4. Среди предложений 27 – 32 найдите предложение с обособленным приложением. Напишите номер этого предложения.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________________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2143116"/>
            <a:ext cx="9144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В5. В приведенном ниже предложении из прочитанного текста пронумерованы все запятые. Выпишите </a:t>
            </a:r>
            <a:r>
              <a:rPr kumimoji="0" lang="ru-RU" sz="2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циры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обозначающие запятые при вводном слове.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Там у него хорошая новая конура,(1) его хорошо кормят и,(2) </a:t>
            </a:r>
            <a:r>
              <a:rPr kumimoji="0" lang="ru-RU" sz="2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гланое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,(3) любят. Любят все: и сам Фёдор Васильевич,(4) и его жена,(5) и маленький внучек Андрюша.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________________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2428868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В6. Укажите количество грамматических основ в предложении 4. Ответ запишите цифрой.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________________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2000240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В7. В приведенном ниже предложении из прочитанного текста пронумерованы все запятые. Выпишите </a:t>
            </a:r>
            <a:r>
              <a:rPr kumimoji="0" lang="ru-RU" sz="2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циры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обозначающие запятые между частями сложного предложения, связанными подчинительной связью.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она честно служила своим хозяевам: охраняла сад,(1) играла с детьми и готова была броситься на любого,(2) кто посмел бы их обидеть. Но люди, (3)у которых она жила,(4)совсем не стоили её преданности.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________________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2643182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В8. Среди предложений найдите сложноподчиненное предложение с последовательным подчинением придаточных. Напишите номер этого предложения.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________________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446276"/>
            <a:ext cx="88582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(1)Его звали 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(2)Но это был не тот знаменитый 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которого снимали в кинокартине «Ко мне, 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!». (3)Тот 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был породистой овчаркой и помогал разыскивать преступников. (4)А когда его ранили и он не мог больше работать, люди продолжали его кормить и за ним ухаживать за ним. (5)А эта собака, про которую я хочу вам рассказать, была простой дворнягой. (6)Но она честно служила своим хозяевам: охраняла сад, играла с детьми и готова была броситься на любого, кто посмел бы их обидеть.(7) Но люди, у которых она жила, совсем не стоили её преданности. (8) Когда наступили холода, они её бросили на даче и уехали в город.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(9)Первое время голодная, исхудавшая собака ждала своих хозяев. (10) Потом пошла искать их. (11)Откуда могла знать собака, что хозяевам она больше не нужна...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(12)Сначала она бежала по просёлочной дороге. (13)Ещё издали заметив человека, останавливалась, внимательно вглядывалась, потом догоняла и обнюхивала. (14)Но это всё были люди чужие, и она опять бежала дальше. (15)Дорога вывела её на шоссе, а она всё бежала и бежала куда глаза глядят...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2285992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В9. Среди предложений найдите сложное предложение с бессоюзной и союзной подчинительной связью между частями. Напишите номер этого предложения.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________________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ОТВЕТЫ: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71604" y="1071544"/>
          <a:ext cx="5929354" cy="5072096"/>
        </p:xfrm>
        <a:graphic>
          <a:graphicData uri="http://schemas.openxmlformats.org/drawingml/2006/table">
            <a:tbl>
              <a:tblPr/>
              <a:tblGrid>
                <a:gridCol w="2335086"/>
                <a:gridCol w="3594268"/>
              </a:tblGrid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А1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А2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А3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А4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А5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А6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А7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напасть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кормушку для птиц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Мухтар был сыт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2, 3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2, 3, 4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769441"/>
            <a:ext cx="91440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16)В воскресенье мы с мужем, как всегда, приехали на дачу.(17) Пока Шура насыпал в птичью кормушку семечки и подвешивал для синиц сало, я прошла к дому. (18)У крыльца, вся сжавшись, грязная и такая худая, что можно было пересчитать все ребра, лежала собака и испуганно глядела на меня.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(19)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остался жить у нас. (20)Он давно поправился, но уходить от нас не собирался, хотя мог это сделать свободно, потому что в нашем заборе было много выломанных досок.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(21)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оказался умным и сообразительным псом.(22) Скоро он не только знал всех людей, живущих поблизости, но охотно их встречал у автобусной остановки и провожал нашим переулком.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(23)Теперь мы больше не волновались, если почему-либо не могли привезти собаке еду. (24)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был всегда сыт.(25) Он уже не ел овсяный суп, а выбирал из него кости и кусочки мяса.(26) Да и зачем ему суп! (27)Бывало, придёшь, а около калитки лежат пустые пакеты, обрывки газет, бумаги.(28) По ним я всегда могла сказать, кто из его друзей здесь побывал.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138773"/>
            <a:ext cx="9144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29)Вот листок из тетради — это Катя поделилась с ним завтраком, вот газета — значит, приходил Коля.(30) Он собирал еду для 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 всего двухэтажного дома, а его товарищ — Серёжа Гаврилов — привозил угощение из Москвы.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(31)Появились у 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друзья и среди взрослых. (32)И среди них – наш сосед Федор Васильевич. (33)Он жил напротив нас, часто к нам заходил и, если мы почему-либо не могли приехать, кормил 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 (34)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хорошо его знал и любил.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(35)— Пусть живёт у меня, — предложил Фёдор Васильевич.(36) — Забор у нас новый, только поставленный, а то правда, как бы собачники не выловили.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(37)И вот 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живёт у нового хозяина. (38)Там у него хорошая новая конура, там его хорошо кормят и, главное, любят.(39) Любят все: и сам Фёдор Васильевич, и его жена, и маленький внучек Андрюша.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(40)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тоже любит своих новых хозяев. (41)Он тщательно оберегает их покой, караулит их сад, но по-прежнему не забывает нас и, когда его выпускают, всегда заходит в гости. (42)А короткими зимними днями 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как и раньше, встречает своих друзей и провожает их до дома нашим тёмным переулком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А1. В каком варианте ответа содержится информация, необходимая для обоснования ответа на вопрос: «Почему хозяева дачи перестали волноваться, если не могли привезти </a:t>
            </a:r>
            <a:r>
              <a:rPr kumimoji="0" lang="ru-RU" sz="2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Мухтару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еду?»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Потому что </a:t>
            </a:r>
            <a:r>
              <a:rPr kumimoji="0" lang="ru-RU" sz="2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остался жить у них, поправился и не собирался уходить, хотя мог это сделать свободно.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Потому что </a:t>
            </a:r>
            <a:r>
              <a:rPr kumimoji="0" lang="ru-RU" sz="2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оказался умным и сообразительным псом и очень скоро знал всех людей, живущих поблизости.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Потому что живущие по близости взрослые и дети стали друзьями </a:t>
            </a:r>
            <a:r>
              <a:rPr kumimoji="0" lang="ru-RU" sz="2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Мухтара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подкармливали его.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Потому что </a:t>
            </a:r>
            <a:r>
              <a:rPr kumimoji="0" lang="ru-RU" sz="2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Мухтар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стал жить у Федора Васильевича – его нового хозяина.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А2. Укажите, в каком значении употребляется в тексте слово «чужие» (предложение 14)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Принадлежащие другим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Посторонние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Имеющие разные взгляды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Из другой страны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А3. В каком примере средством выразительности является фразеологизм?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(6)Но она честно служила своим хозяевам: охраняла сад, играла с детьми и готова была броситься на любого, кто посмел бы их обидеть.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(13)Ещё издали заметив человека, останавливалась, внимательно вглядывалась, потом догоняла и обнюхивала.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(15)Дорога вывела её на шоссе, а она всё бежала и бежала куда глаза глядят...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(20)Он давно поправился, но уходить от нас не собирался, хотя мог это сделать свободно, потому что в нашем заборе было много выломанных досок.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1571612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А4. Укажите  ошибочное суждение.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В слове ЧЕСТНО пять звуков.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В слове ОВЧАРКОЙ первый согласный звук – (В).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В слове СНАЧАЛА только согласный звук (Ч’) является мягким.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В слове ПТИЧЬЮ количество звуков и букв совпадает.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42844" y="1857364"/>
            <a:ext cx="9144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А5. Укажите слово с чередующейся гласной в корне.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собирался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бежала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встречал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оказался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1246</Words>
  <Application>Microsoft Office PowerPoint</Application>
  <PresentationFormat>Экран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1</cp:lastModifiedBy>
  <cp:revision>8</cp:revision>
  <dcterms:created xsi:type="dcterms:W3CDTF">2014-02-03T10:46:39Z</dcterms:created>
  <dcterms:modified xsi:type="dcterms:W3CDTF">2014-02-10T14:52:15Z</dcterms:modified>
</cp:coreProperties>
</file>