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6" autoAdjust="0"/>
    <p:restoredTop sz="94660"/>
  </p:normalViewPr>
  <p:slideViewPr>
    <p:cSldViewPr>
      <p:cViewPr varScale="1">
        <p:scale>
          <a:sx n="82" d="100"/>
          <a:sy n="82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4BAD3D-5D10-41FE-8A6A-7EDFB7A55256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627D20-DDD7-4203-8578-12D387550D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4BAD3D-5D10-41FE-8A6A-7EDFB7A55256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627D20-DDD7-4203-8578-12D387550D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4BAD3D-5D10-41FE-8A6A-7EDFB7A55256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627D20-DDD7-4203-8578-12D387550D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4BAD3D-5D10-41FE-8A6A-7EDFB7A55256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627D20-DDD7-4203-8578-12D387550D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4BAD3D-5D10-41FE-8A6A-7EDFB7A55256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627D20-DDD7-4203-8578-12D387550D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4BAD3D-5D10-41FE-8A6A-7EDFB7A55256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627D20-DDD7-4203-8578-12D387550D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4BAD3D-5D10-41FE-8A6A-7EDFB7A55256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627D20-DDD7-4203-8578-12D387550D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4BAD3D-5D10-41FE-8A6A-7EDFB7A55256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627D20-DDD7-4203-8578-12D387550D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4BAD3D-5D10-41FE-8A6A-7EDFB7A55256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627D20-DDD7-4203-8578-12D387550D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4BAD3D-5D10-41FE-8A6A-7EDFB7A55256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627D20-DDD7-4203-8578-12D387550D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4BAD3D-5D10-41FE-8A6A-7EDFB7A55256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627D20-DDD7-4203-8578-12D387550D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04BAD3D-5D10-41FE-8A6A-7EDFB7A55256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A627D20-DDD7-4203-8578-12D387550D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-253915"/>
            <a:ext cx="9144000" cy="4662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300" b="1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300" b="1" dirty="0" smtClean="0">
              <a:latin typeface="Verdana" pitchFamily="34" charset="0"/>
              <a:ea typeface="Verdana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300" b="1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300" b="1" dirty="0" smtClean="0">
              <a:latin typeface="Verdana" pitchFamily="34" charset="0"/>
              <a:ea typeface="Verdana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3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Times New Roman" pitchFamily="18" charset="0"/>
              </a:rPr>
              <a:t> ГИА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3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Times New Roman" pitchFamily="18" charset="0"/>
              </a:rPr>
              <a:t>типовые экзаменационные материалы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3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Times New Roman" pitchFamily="18" charset="0"/>
              </a:rPr>
              <a:t>(</a:t>
            </a:r>
            <a:r>
              <a:rPr kumimoji="0" lang="ru-RU" sz="33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Times New Roman" pitchFamily="18" charset="0"/>
              </a:rPr>
              <a:t>сборник под </a:t>
            </a:r>
            <a:r>
              <a:rPr kumimoji="0" lang="ru-RU" sz="3300" b="1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Times New Roman" pitchFamily="18" charset="0"/>
              </a:rPr>
              <a:t>редакцией </a:t>
            </a:r>
            <a:endParaRPr kumimoji="0" lang="ru-RU" sz="3300" b="1" i="0" u="none" strike="noStrike" cap="none" normalizeH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300" b="1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Times New Roman" pitchFamily="18" charset="0"/>
              </a:rPr>
              <a:t>И.П. </a:t>
            </a:r>
            <a:r>
              <a:rPr kumimoji="0" lang="ru-RU" sz="33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Times New Roman" pitchFamily="18" charset="0"/>
              </a:rPr>
              <a:t>Цыбулько</a:t>
            </a:r>
            <a:r>
              <a:rPr kumimoji="0" lang="ru-RU" sz="33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Times New Roman" pitchFamily="18" charset="0"/>
              </a:rPr>
              <a:t>) 2014 год.</a:t>
            </a:r>
            <a:endParaRPr kumimoji="0" lang="ru-RU" sz="33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1928794" y="4643446"/>
            <a:ext cx="4857752" cy="1752600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ВАРИАНТ 1</a:t>
            </a:r>
            <a:endParaRPr lang="ru-RU"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0" y="1714488"/>
            <a:ext cx="91440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А6. В каком слове правописание гласной в приставке не зависит от последующего согласного звука?</a:t>
            </a:r>
            <a:endParaRPr kumimoji="0" lang="ru-RU" sz="2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1) исхудавшая</a:t>
            </a:r>
            <a:endParaRPr kumimoji="0" lang="ru-RU" sz="2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2) рассказать</a:t>
            </a:r>
            <a:endParaRPr kumimoji="0" lang="ru-RU" sz="2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3) сбежавшись</a:t>
            </a:r>
            <a:endParaRPr kumimoji="0" lang="ru-RU" sz="2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4) издали</a:t>
            </a:r>
            <a:endParaRPr kumimoji="0" lang="ru-RU" sz="2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214282" y="1928802"/>
            <a:ext cx="91440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А7. В каком слове правописание суффикса определяется правилом: «В полном страдательном причастии прошедшего времени пишется НН»?</a:t>
            </a:r>
            <a:endParaRPr kumimoji="0" lang="ru-RU" sz="2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1) выломанных</a:t>
            </a:r>
            <a:endParaRPr kumimoji="0" lang="ru-RU" sz="2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2) преданности</a:t>
            </a:r>
            <a:endParaRPr kumimoji="0" lang="ru-RU" sz="2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3) испуганно</a:t>
            </a:r>
            <a:endParaRPr kumimoji="0" lang="ru-RU" sz="2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4) деревянный</a:t>
            </a:r>
            <a:endParaRPr kumimoji="0" lang="ru-RU" sz="2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1857364"/>
            <a:ext cx="9144000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В1. Замените разговорное слово «броситься» в предложении 6 стилистически нейтральным синонимом. Напишите этот синоним.</a:t>
            </a:r>
            <a:endParaRPr kumimoji="0" lang="ru-RU" sz="2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Ответ: ________________</a:t>
            </a:r>
            <a:endParaRPr kumimoji="0" lang="ru-RU" sz="2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2143116"/>
            <a:ext cx="91440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В2. Замените словосочетание «птичью кормушку»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(предложение 17), построенное на основе согласования, синонимичным словосочетанием со связью управление. Напишите полученное словосочетание.</a:t>
            </a:r>
            <a:endParaRPr kumimoji="0" lang="ru-RU" sz="2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Ответ: ________________</a:t>
            </a:r>
            <a:endParaRPr kumimoji="0" lang="ru-RU" sz="2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0" y="2071678"/>
            <a:ext cx="914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В3. Выпишите грамматическую основу предложения 24.</a:t>
            </a:r>
            <a:endParaRPr kumimoji="0" lang="ru-RU" sz="2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Ответ: ________________</a:t>
            </a:r>
            <a:endParaRPr kumimoji="0" lang="ru-RU" sz="2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0" y="2643182"/>
            <a:ext cx="9144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В4. Среди предложений 27 – 32 найдите предложение с обособленным приложением. Напишите номер этого предложения.</a:t>
            </a:r>
            <a:endParaRPr kumimoji="0" lang="ru-RU" sz="2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Ответ: ________________</a:t>
            </a:r>
            <a:endParaRPr kumimoji="0" lang="ru-RU" sz="2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0" y="2143116"/>
            <a:ext cx="91440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В5. В приведенном ниже предложении из прочитанного текста пронумерованы все запятые. Выпишите </a:t>
            </a:r>
            <a:r>
              <a:rPr kumimoji="0" lang="ru-RU" sz="2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циры</a:t>
            </a: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обозначающие запятые при вводном слове.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Там у него хорошая новая конура,(1) его хорошо кормят и,(2) </a:t>
            </a:r>
            <a:r>
              <a:rPr kumimoji="0" lang="ru-RU" sz="2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гланое</a:t>
            </a: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,(3) любят. Любят все: и сам Фёдор Васильевич,(4) и его жена,(5) и маленький внучек Андрюша.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Ответ: ________________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0" y="2428868"/>
            <a:ext cx="9144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В6. Укажите количество грамматических основ в предложении 4. Ответ запишите цифрой.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Ответ: ________________</a:t>
            </a:r>
            <a:endParaRPr kumimoji="0" lang="ru-RU" sz="2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0" y="2000240"/>
            <a:ext cx="914400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В7. В приведенном ниже предложении из прочитанного текста пронумерованы все запятые. Выпишите </a:t>
            </a:r>
            <a:r>
              <a:rPr kumimoji="0" lang="ru-RU" sz="2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циры</a:t>
            </a: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обозначающие запятые между частями сложного предложения, связанными подчинительной связью.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Но она честно служила своим хозяевам: охраняла сад,(1) играла с детьми и готова была броситься на любого,(2) кто посмел бы их обидеть. Но люди, (3)у которых она жила,(4)совсем не стоили её преданности.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Ответ: ________________</a:t>
            </a:r>
            <a:endParaRPr kumimoji="0" lang="ru-RU" sz="2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0" y="2643182"/>
            <a:ext cx="91440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В8. Среди предложений найдите сложноподчиненное предложение с последовательным подчинением придаточных. Напишите номер этого предложения.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Ответ: ________________</a:t>
            </a:r>
            <a:endParaRPr kumimoji="0" lang="ru-RU" sz="2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446276"/>
            <a:ext cx="885828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(1)Его звали </a:t>
            </a:r>
            <a:r>
              <a:rPr kumimoji="0" lang="ru-RU" sz="20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Мухтар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(2)Но это был не тот знаменитый </a:t>
            </a:r>
            <a:r>
              <a:rPr kumimoji="0" lang="ru-RU" sz="20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Мухтар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которого снимали в кинокартине «Ко мне, </a:t>
            </a:r>
            <a:r>
              <a:rPr kumimoji="0" lang="ru-RU" sz="20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Мухтар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!». (3)Тот </a:t>
            </a:r>
            <a:r>
              <a:rPr kumimoji="0" lang="ru-RU" sz="20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Мухтар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был породистой овчаркой и помогал разыскивать преступников. (4)А когда его ранили и он не мог больше работать, люди продолжали его кормить и за ним ухаживать за ним. (5)А эта собака, про которую я хочу вам рассказать, была простой дворнягой. (6)Но она честно служила своим хозяевам: охраняла сад, играла с детьми и готова была броситься на любого, кто посмел бы их обидеть.(7) Но люди, у которых она жила, совсем не стоили её преданности. (8) Когда наступили холода, они её бросили на даче и уехали в город.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(9)Первое время голодная, исхудавшая собака ждала своих хозяев. (10) Потом пошла искать их. (11)Откуда могла знать собака, что хозяевам она больше не нужна...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(12)Сначала она бежала по просёлочной дороге. (13)Ещё издали заметив человека, останавливалась, внимательно вглядывалась, потом догоняла и обнюхивала. (14)Но это всё были люди чужие, и она опять бежала дальше. (15)Дорога вывела её на шоссе, а она всё бежала и бежала куда глаза глядят...</a:t>
            </a:r>
            <a:endParaRPr kumimoji="0" lang="ru-RU" sz="2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0" y="2285992"/>
            <a:ext cx="91440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В9. Среди предложений найдите сложное предложение с бессоюзной и союзной подчинительной связью между частями. Напишите номер этого предложения.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Ответ: ________________</a:t>
            </a:r>
            <a:endParaRPr kumimoji="0" lang="ru-RU" sz="2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ОТВЕТЫ:</a:t>
            </a:r>
            <a:endParaRPr kumimoji="0" lang="ru-RU" sz="2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71604" y="1071544"/>
          <a:ext cx="5929354" cy="5072096"/>
        </p:xfrm>
        <a:graphic>
          <a:graphicData uri="http://schemas.openxmlformats.org/drawingml/2006/table">
            <a:tbl>
              <a:tblPr/>
              <a:tblGrid>
                <a:gridCol w="2335086"/>
                <a:gridCol w="3594268"/>
              </a:tblGrid>
              <a:tr h="3170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А1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0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А2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0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А3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0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А4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0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А5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0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А6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0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А7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0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В1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напасть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0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В2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кормушку для птиц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0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В3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Мухтар был сыт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0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В4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30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0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В5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2, 3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0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В6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0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В7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2, 3, 4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0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В8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0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В9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769441"/>
            <a:ext cx="9144000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16)В воскресенье мы с мужем, как всегда, приехали на дачу.(17) Пока Шура насыпал в птичью кормушку семечки и подвешивал для синиц сало, я прошла к дому. (18)У крыльца, вся сжавшись, грязная и такая худая, что можно было пересчитать все ребра, лежала собака и испуганно глядела на меня.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(19)</a:t>
            </a:r>
            <a:r>
              <a:rPr kumimoji="0" lang="ru-RU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Мухтар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остался жить у нас. (20)Он давно поправился, но уходить от нас не собирался, хотя мог это сделать свободно, потому что в нашем заборе было много выломанных досок.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(21)</a:t>
            </a:r>
            <a:r>
              <a:rPr kumimoji="0" lang="ru-RU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Мухтар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оказался умным и сообразительным псом.(22) Скоро он не только знал всех людей, живущих поблизости, но охотно их встречал у автобусной остановки и провожал нашим переулком.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(23)Теперь мы больше не волновались, если почему-либо не могли привезти собаке еду. (24)</a:t>
            </a:r>
            <a:r>
              <a:rPr kumimoji="0" lang="ru-RU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Мухтар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был всегда сыт.(25) Он уже не ел овсяный суп, а выбирал из него кости и кусочки мяса.(26) Да и зачем ему суп! (27)Бывало, придёшь, а около калитки лежат пустые пакеты, обрывки газет, бумаги.(28) По ним я всегда могла сказать, кто из его друзей здесь побывал.</a:t>
            </a:r>
            <a:endParaRPr kumimoji="0" lang="ru-RU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1138773"/>
            <a:ext cx="9144000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29)Вот листок из тетради — это Катя поделилась с ним завтраком, вот газета — значит, приходил Коля.(30) Он собирал еду для </a:t>
            </a:r>
            <a:r>
              <a:rPr kumimoji="0" lang="ru-RU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Мухтара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со всего двухэтажного дома, а его товарищ — Серёжа Гаврилов — привозил угощение из Москвы.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(31)Появились у </a:t>
            </a:r>
            <a:r>
              <a:rPr kumimoji="0" lang="ru-RU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Мухтара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друзья и среди взрослых. (32)И среди них – наш сосед Федор Васильевич. (33)Он жил напротив нас, часто к нам заходил и, если мы почему-либо не могли приехать, кормил </a:t>
            </a:r>
            <a:r>
              <a:rPr kumimoji="0" lang="ru-RU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Мухтара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 (34)</a:t>
            </a:r>
            <a:r>
              <a:rPr kumimoji="0" lang="ru-RU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Мухтар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хорошо его знал и любил.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(35)— Пусть живёт у меня, — предложил Фёдор Васильевич.(36) — Забор у нас новый, только поставленный, а то правда, как бы собачники не выловили.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(37)И вот </a:t>
            </a:r>
            <a:r>
              <a:rPr kumimoji="0" lang="ru-RU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Мухтар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живёт у нового хозяина. (38)Там у него хорошая новая конура, там его хорошо кормят и, главное, любят.(39) Любят все: и сам Фёдор Васильевич, и его жена, и маленький внучек Андрюша.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(40)</a:t>
            </a:r>
            <a:r>
              <a:rPr kumimoji="0" lang="ru-RU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Мухтар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тоже любит своих новых хозяев. (41)Он тщательно оберегает их покой, караулит их сад, но по-прежнему не забывает нас и, когда его выпускают, всегда заходит в гости. (42)А короткими зимними днями </a:t>
            </a:r>
            <a:r>
              <a:rPr kumimoji="0" lang="ru-RU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Мухтар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как и раньше, встречает своих друзей и провожает их до дома нашим тёмным переулком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1214422"/>
            <a:ext cx="9144000" cy="381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А1. В каком варианте ответа содержится информация, необходимая для обоснования ответа на вопрос: «Почему хозяева дачи перестали волноваться, если не могли привезти </a:t>
            </a:r>
            <a:r>
              <a:rPr kumimoji="0" lang="ru-RU" sz="2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Мухтару</a:t>
            </a: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еду?»</a:t>
            </a:r>
            <a:endParaRPr kumimoji="0" lang="ru-RU" sz="2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1) Потому что </a:t>
            </a:r>
            <a:r>
              <a:rPr kumimoji="0" lang="ru-RU" sz="2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Мухтар</a:t>
            </a: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остался жить у них, поправился и не собирался уходить, хотя мог это сделать свободно.</a:t>
            </a:r>
            <a:endParaRPr kumimoji="0" lang="ru-RU" sz="2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2) Потому что </a:t>
            </a:r>
            <a:r>
              <a:rPr kumimoji="0" lang="ru-RU" sz="2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Мухтар</a:t>
            </a: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оказался умным и сообразительным псом и очень скоро знал всех людей, живущих поблизости.</a:t>
            </a:r>
            <a:endParaRPr kumimoji="0" lang="ru-RU" sz="2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3) Потому что живущие по близости взрослые и дети стали друзьями </a:t>
            </a:r>
            <a:r>
              <a:rPr kumimoji="0" lang="ru-RU" sz="2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Мухтара</a:t>
            </a: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подкармливали его.</a:t>
            </a:r>
            <a:endParaRPr kumimoji="0" lang="ru-RU" sz="2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4) Потому что </a:t>
            </a:r>
            <a:r>
              <a:rPr kumimoji="0" lang="ru-RU" sz="2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Мухтар</a:t>
            </a: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стал жить у Федора Васильевича – его нового хозяина.</a:t>
            </a:r>
            <a:endParaRPr kumimoji="0" lang="ru-RU" sz="2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0" y="0"/>
            <a:ext cx="91440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А2. Укажите, в каком значении употребляется в тексте слово «чужие» (предложение 14)</a:t>
            </a:r>
            <a:endParaRPr kumimoji="0" lang="ru-RU" sz="2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1) Принадлежащие другим</a:t>
            </a:r>
            <a:endParaRPr kumimoji="0" lang="ru-RU" sz="2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2) Посторонние</a:t>
            </a:r>
            <a:endParaRPr kumimoji="0" lang="ru-RU" sz="2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3) Имеющие разные взгляды</a:t>
            </a:r>
            <a:endParaRPr kumimoji="0" lang="ru-RU" sz="2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4) Из другой страны</a:t>
            </a:r>
            <a:endParaRPr kumimoji="0" lang="ru-RU" sz="2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0" y="857232"/>
            <a:ext cx="91440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А3. В каком примере средством выразительности является фразеологизм?</a:t>
            </a:r>
            <a:endParaRPr kumimoji="0" lang="ru-RU" sz="2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1) (6)Но она честно служила своим хозяевам: охраняла сад, играла с детьми и готова была броситься на любого, кто посмел бы их обидеть.</a:t>
            </a:r>
            <a:endParaRPr kumimoji="0" lang="ru-RU" sz="2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2) (13)Ещё издали заметив человека, останавливалась, внимательно вглядывалась, потом догоняла и обнюхивала.</a:t>
            </a:r>
            <a:endParaRPr kumimoji="0" lang="ru-RU" sz="2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3) (15)Дорога вывела её на шоссе, а она всё бежала и бежала куда глаза глядят...</a:t>
            </a:r>
            <a:endParaRPr kumimoji="0" lang="ru-RU" sz="2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4) (20)Он давно поправился, но уходить от нас не собирался, хотя мог это сделать свободно, потому что в нашем заборе было много выломанных досок.</a:t>
            </a:r>
            <a:endParaRPr kumimoji="0" lang="ru-RU" sz="2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0" y="1571612"/>
            <a:ext cx="91440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А4. Укажите  ошибочное суждение.</a:t>
            </a:r>
            <a:endParaRPr kumimoji="0" lang="ru-RU" sz="2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2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1) В слове ЧЕСТНО пять звуков.</a:t>
            </a:r>
            <a:endParaRPr kumimoji="0" lang="ru-RU" sz="2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2) В слове ОВЧАРКОЙ первый согласный звук – (В).</a:t>
            </a:r>
            <a:endParaRPr kumimoji="0" lang="ru-RU" sz="2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3) В слове СНАЧАЛА только согласный звук (Ч’) является мягким.</a:t>
            </a:r>
            <a:endParaRPr kumimoji="0" lang="ru-RU" sz="2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4) В слове ПТИЧЬЮ количество звуков и букв совпадает.</a:t>
            </a:r>
            <a:endParaRPr kumimoji="0" lang="ru-RU" sz="2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142844" y="1857364"/>
            <a:ext cx="91440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А5. Укажите слово с чередующейся гласной в корне.</a:t>
            </a:r>
            <a:endParaRPr kumimoji="0" lang="ru-RU" sz="2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1) собирался</a:t>
            </a:r>
            <a:endParaRPr kumimoji="0" lang="ru-RU" sz="2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2) бежала</a:t>
            </a:r>
            <a:endParaRPr kumimoji="0" lang="ru-RU" sz="2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3) встречал</a:t>
            </a:r>
            <a:endParaRPr kumimoji="0" lang="ru-RU" sz="2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4) оказался</a:t>
            </a:r>
            <a:endParaRPr kumimoji="0" lang="ru-RU" sz="2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31</TotalTime>
  <Words>1246</Words>
  <Application>Microsoft Office PowerPoint</Application>
  <PresentationFormat>Экран (4:3)</PresentationFormat>
  <Paragraphs>113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Солнцестояние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1</cp:lastModifiedBy>
  <cp:revision>8</cp:revision>
  <dcterms:created xsi:type="dcterms:W3CDTF">2014-02-03T10:46:39Z</dcterms:created>
  <dcterms:modified xsi:type="dcterms:W3CDTF">2014-02-10T14:52:15Z</dcterms:modified>
</cp:coreProperties>
</file>