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6" r:id="rId6"/>
    <p:sldId id="271" r:id="rId7"/>
    <p:sldId id="272" r:id="rId8"/>
    <p:sldId id="274" r:id="rId9"/>
    <p:sldId id="262" r:id="rId10"/>
    <p:sldId id="269" r:id="rId11"/>
    <p:sldId id="276" r:id="rId12"/>
    <p:sldId id="270" r:id="rId13"/>
    <p:sldId id="27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5500694" y="3600449"/>
            <a:ext cx="2957506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0760" y="5286388"/>
            <a:ext cx="1771640" cy="352412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27088" y="333375"/>
            <a:ext cx="804068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 i="1" dirty="0">
                <a:latin typeface="Times New Roman" pitchFamily="18" charset="0"/>
              </a:rPr>
              <a:t>Снятие блокады Ленинграда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23938" y="1649413"/>
            <a:ext cx="6462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u="sng" dirty="0">
                <a:latin typeface="Times New Roman" pitchFamily="18" charset="0"/>
              </a:rPr>
              <a:t>27 января 1944 года</a:t>
            </a:r>
            <a:r>
              <a:rPr lang="ru-RU" dirty="0">
                <a:latin typeface="Times New Roman" pitchFamily="18" charset="0"/>
              </a:rPr>
              <a:t> – День снятия блокады города Ленинграда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133600"/>
            <a:ext cx="297815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9750" y="5862638"/>
            <a:ext cx="36925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>Г.К.Жуков – Маршал Советского Союза, четырежды Герой Советского Союза</a:t>
            </a:r>
            <a:r>
              <a:rPr lang="ru-RU" dirty="0">
                <a:latin typeface="Times New Roman" pitchFamily="18" charset="0"/>
              </a:rPr>
              <a:t> </a:t>
            </a:r>
          </a:p>
        </p:txBody>
      </p:sp>
      <p:pic>
        <p:nvPicPr>
          <p:cNvPr id="8" name="Picture 8" descr="день побед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143116"/>
            <a:ext cx="4608512" cy="441166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амять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286256"/>
            <a:ext cx="2928926" cy="219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пам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143380"/>
            <a:ext cx="2709914" cy="2171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ам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5409" y="214290"/>
            <a:ext cx="276285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ам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214312"/>
            <a:ext cx="2674396" cy="200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пам6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88" y="1252538"/>
            <a:ext cx="2643187" cy="34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" descr="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274" y="409866"/>
            <a:ext cx="8593259" cy="573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Приказом Верховного Главнокомандующего от </a:t>
            </a:r>
            <a:r>
              <a:rPr lang="ru-RU" dirty="0" smtClean="0">
                <a:solidFill>
                  <a:srgbClr val="FF0000"/>
                </a:solidFill>
              </a:rPr>
              <a:t>1 мая 1945 </a:t>
            </a:r>
            <a:r>
              <a:rPr lang="ru-RU" dirty="0" smtClean="0"/>
              <a:t>года Ленинград вместе с Москвой и Одессой был назван городом –героем за героизм и мужество, проявленные  жителями города во время блокады… </a:t>
            </a:r>
            <a:r>
              <a:rPr lang="ru-RU" dirty="0" smtClean="0">
                <a:solidFill>
                  <a:srgbClr val="FF0000"/>
                </a:solidFill>
              </a:rPr>
              <a:t>8 мая 1945 </a:t>
            </a:r>
            <a:r>
              <a:rPr lang="ru-RU" dirty="0" smtClean="0"/>
              <a:t>года Указом Президиума Верховного Совета СССР Город-герой Ленинград был </a:t>
            </a:r>
            <a:r>
              <a:rPr lang="ru-RU" dirty="0" smtClean="0">
                <a:solidFill>
                  <a:srgbClr val="FF0000"/>
                </a:solidFill>
              </a:rPr>
              <a:t>награждён орденом Ленина и медалью «Золотая Звезда»</a:t>
            </a:r>
            <a:r>
              <a:rPr lang="ru-RU" dirty="0" smtClean="0"/>
              <a:t>.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1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1142984"/>
            <a:ext cx="5072098" cy="371477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Некоторые фотографии взяты из интернета.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6700" dirty="0" smtClean="0">
                <a:solidFill>
                  <a:srgbClr val="FF0000"/>
                </a:solidFill>
              </a:rPr>
              <a:t>СПАИСИБО !</a:t>
            </a:r>
            <a:endParaRPr lang="ru-RU" sz="67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16" y="5572141"/>
            <a:ext cx="20717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050" b="1" dirty="0" smtClean="0">
                <a:solidFill>
                  <a:srgbClr val="002060"/>
                </a:solidFill>
              </a:rPr>
              <a:t>Материал подготовил и провёл мероприятие</a:t>
            </a:r>
          </a:p>
          <a:p>
            <a:pPr algn="ctr">
              <a:buNone/>
            </a:pPr>
            <a:r>
              <a:rPr lang="ru-RU" sz="1050" b="1" dirty="0" smtClean="0">
                <a:solidFill>
                  <a:srgbClr val="002060"/>
                </a:solidFill>
              </a:rPr>
              <a:t>преподаватель-организатор</a:t>
            </a:r>
          </a:p>
          <a:p>
            <a:pPr algn="ctr">
              <a:buNone/>
            </a:pPr>
            <a:r>
              <a:rPr lang="ru-RU" sz="1050" b="1" dirty="0" smtClean="0">
                <a:solidFill>
                  <a:srgbClr val="002060"/>
                </a:solidFill>
              </a:rPr>
              <a:t> ОБЖ </a:t>
            </a:r>
          </a:p>
          <a:p>
            <a:pPr algn="ctr">
              <a:buNone/>
            </a:pPr>
            <a:r>
              <a:rPr lang="ru-RU" sz="1050" b="1" dirty="0" smtClean="0">
                <a:solidFill>
                  <a:srgbClr val="002060"/>
                </a:solidFill>
              </a:rPr>
              <a:t>МБОУСОШ № 31 </a:t>
            </a:r>
          </a:p>
          <a:p>
            <a:pPr algn="ctr">
              <a:buNone/>
            </a:pPr>
            <a:r>
              <a:rPr lang="ru-RU" sz="1050" b="1" dirty="0" smtClean="0">
                <a:solidFill>
                  <a:srgbClr val="002060"/>
                </a:solidFill>
              </a:rPr>
              <a:t>Марков Александр Сергеевич</a:t>
            </a:r>
          </a:p>
          <a:p>
            <a:pPr algn="ctr">
              <a:buNone/>
            </a:pPr>
            <a:endParaRPr lang="ru-RU" sz="1050" dirty="0" smtClean="0"/>
          </a:p>
          <a:p>
            <a:pPr algn="ctr">
              <a:buNone/>
            </a:pPr>
            <a:endParaRPr lang="ru-RU" sz="105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Марков 1\месячник 23 февраля\ДОСААФ 29.01\IMG_3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3143272" cy="4357718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868" y="928670"/>
            <a:ext cx="5572132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Память священна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SimSun" pitchFamily="2" charset="-122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SimSun" pitchFamily="2" charset="-122"/>
                <a:cs typeface="Times New Roman" pitchFamily="18" charset="0"/>
              </a:rPr>
              <a:t>В рамках месячника  военно-патриотического воспитания  29 января в актовом зале нашей школы прошла встреча с Обыдённым Владимиром Павловичем, начальником отдела организационно-плановой, военно-патриотической и спортивной работы Регионального отделения ДОСААФ России Тульской области, на которой присутствовали ученики седьмых, восьмых, девятых классов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SimSun" pitchFamily="2" charset="-122"/>
                <a:cs typeface="Times New Roman" pitchFamily="18" charset="0"/>
              </a:rPr>
              <a:t> ( организатор мероприятия, </a:t>
            </a:r>
            <a:r>
              <a:rPr lang="ru-RU" sz="2000" dirty="0" smtClean="0">
                <a:latin typeface="Trebuchet MS" pitchFamily="34" charset="0"/>
                <a:ea typeface="SimSun" pitchFamily="2" charset="-122"/>
                <a:cs typeface="Times New Roman" pitchFamily="18" charset="0"/>
              </a:rPr>
              <a:t>преподаватель-организатор ОБЖ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SimSun" pitchFamily="2" charset="-122"/>
                <a:cs typeface="Times New Roman" pitchFamily="18" charset="0"/>
              </a:rPr>
              <a:t>Марков А.С. 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SimSun" pitchFamily="2" charset="-122"/>
                <a:cs typeface="Times New Roman" pitchFamily="18" charset="0"/>
              </a:rPr>
              <a:t>    Встречу открыла заместитель директора по воспитательной работе Елена Николаевна Суслова.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C:\Users\user\Desktop\Марков 1\месячник 23 февраля\ДОСААФ 29.01\IMG_33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00042"/>
            <a:ext cx="7572428" cy="5625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28596" y="357166"/>
            <a:ext cx="8286808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SimSun" pitchFamily="2" charset="-122"/>
                <a:cs typeface="Times New Roman" pitchFamily="18" charset="0"/>
              </a:rPr>
              <a:t>В.П.Обыдённый говорил о  молниеносном плане Гитлера захвата СССР ( всего за шесть недель).Большую часть славянских народов фашисты намеревались истребить, оставшихся загнать в поселения, превратив их в рабов. Детей в школах долго не собирались учить. Достаточно было, чтобы они знали правила уличного движения, дабы не мешать движению транспорта, чтобы умели расписываться, считать до 25.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SimSun" pitchFamily="2" charset="-122"/>
                <a:cs typeface="Times New Roman" pitchFamily="18" charset="0"/>
              </a:rPr>
              <a:t>  27 января 1944года? Что это за дата?  Теперь её знают очень многие. Это день, который особенно  чтут ленинградцы. Это день полного снятия немецко-фашистской блокады Ленинграда. Ужасную участь готовил Гитлер Ленинграду. Вот выдержка из секретного документа: «Фюрер решил стереть с лица земли город Ленинград... После поражения советской России нет никакого интереса для дальнейшего существования этого большого населённого пункта».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SimSun" pitchFamily="2" charset="-122"/>
                <a:cs typeface="Times New Roman" pitchFamily="18" charset="0"/>
              </a:rPr>
              <a:t>   Рассказ гостя школы сопровождался страшными кадрами документального фильма. Вот она Дорога жизни. Вот они ленинградцы, умирающие каждый день сотнями.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bigslide.ru/images/10/9197/960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8929718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ок2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36136"/>
            <a:ext cx="4143403" cy="310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блок2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57166"/>
            <a:ext cx="3957637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блок33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28604"/>
            <a:ext cx="4643438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блок4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571876"/>
            <a:ext cx="4152266" cy="302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ок1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85750"/>
            <a:ext cx="4953014" cy="297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блок5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386" y="3500438"/>
            <a:ext cx="3784768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хлеб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2429" y="3500438"/>
            <a:ext cx="3878635" cy="299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ок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48768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блок2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57166"/>
            <a:ext cx="3459162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блок2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214686"/>
            <a:ext cx="4714875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57750" y="5000625"/>
            <a:ext cx="40703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libri" pitchFamily="34" charset="0"/>
              </a:rPr>
              <a:t>разрушено 3174 здания;</a:t>
            </a:r>
          </a:p>
          <a:p>
            <a:endParaRPr lang="ru-RU" sz="2800">
              <a:latin typeface="Calibri" pitchFamily="34" charset="0"/>
            </a:endParaRPr>
          </a:p>
          <a:p>
            <a:r>
              <a:rPr lang="ru-RU" sz="2800">
                <a:latin typeface="Calibri" pitchFamily="34" charset="0"/>
              </a:rPr>
              <a:t>повреждено 7143 здания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02723" y="324433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rebuchet MS" pitchFamily="34" charset="0"/>
                <a:ea typeface="SimSun" pitchFamily="2" charset="-122"/>
                <a:cs typeface="Times New Roman" pitchFamily="18" charset="0"/>
              </a:rPr>
              <a:t>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428604"/>
            <a:ext cx="742955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rebuchet MS" pitchFamily="34" charset="0"/>
                <a:ea typeface="SimSun" pitchFamily="2" charset="-122"/>
                <a:cs typeface="Times New Roman" pitchFamily="18" charset="0"/>
              </a:rPr>
              <a:t>Но город жил Измученный, страдающий, но...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rebuchet MS" pitchFamily="34" charset="0"/>
                <a:ea typeface="SimSun" pitchFamily="2" charset="-122"/>
                <a:cs typeface="Times New Roman" pitchFamily="18" charset="0"/>
              </a:rPr>
              <a:t> не сдавался. Сердце сжимается от жалости и горя. В зале стоит тишина. Как будто это мы там, в блокадном Ленинграде, вместе с погибающим, умирающим народом...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rebuchet MS" pitchFamily="34" charset="0"/>
                <a:ea typeface="SimSun" pitchFamily="2" charset="-122"/>
                <a:cs typeface="Times New Roman" pitchFamily="18" charset="0"/>
              </a:rPr>
              <a:t>   Владимир Павлович, конечно же, после просмотра фильма коснулся военного конфликта на Украине, ещё более страшной войны 21 века. Возрождается фашизм, перекраиваются страницы истории.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rebuchet MS" pitchFamily="34" charset="0"/>
                <a:ea typeface="SimSun" pitchFamily="2" charset="-122"/>
                <a:cs typeface="Times New Roman" pitchFamily="18" charset="0"/>
              </a:rPr>
              <a:t>И как важны такие встречи, мероприятия, которые никогда не дадут предать забвению тех, кому мы обязаны свободой и независимостью.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rebuchet MS" pitchFamily="34" charset="0"/>
                <a:ea typeface="SimSun" pitchFamily="2" charset="-122"/>
                <a:cs typeface="Times New Roman" pitchFamily="18" charset="0"/>
              </a:rPr>
              <a:t>Дьякова Лена,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latin typeface="Trebuchet MS" pitchFamily="34" charset="0"/>
                <a:ea typeface="SimSun" pitchFamily="2" charset="-122"/>
                <a:cs typeface="Times New Roman" pitchFamily="18" charset="0"/>
              </a:rPr>
              <a:t>юнкор</a:t>
            </a:r>
            <a:r>
              <a:rPr lang="ru-RU" sz="2000" dirty="0" smtClean="0">
                <a:latin typeface="Trebuchet MS" pitchFamily="34" charset="0"/>
                <a:ea typeface="SimSun" pitchFamily="2" charset="-122"/>
                <a:cs typeface="Times New Roman" pitchFamily="18" charset="0"/>
              </a:rPr>
              <a:t> школьной газеты,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rebuchet MS" pitchFamily="34" charset="0"/>
                <a:ea typeface="SimSun" pitchFamily="2" charset="-122"/>
                <a:cs typeface="Times New Roman" pitchFamily="18" charset="0"/>
              </a:rPr>
              <a:t>ученица 7А класса.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437</Words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Некоторые фотографии взяты из интернета.   СПАИСИБО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28</cp:revision>
  <dcterms:created xsi:type="dcterms:W3CDTF">2015-01-30T09:35:47Z</dcterms:created>
  <dcterms:modified xsi:type="dcterms:W3CDTF">2015-03-04T11:26:06Z</dcterms:modified>
</cp:coreProperties>
</file>