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«А ну-ка парни!».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Школьная  военно-спортивная   игра   «А ну-ка парни!»       проводилась с целью пропаганды службы в армии среди молодёжи и проведения целенаправленной работы по военно-патриотическому воспитанию.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 algn="ctr">
              <a:buNone/>
            </a:pPr>
            <a:r>
              <a:rPr lang="ru-RU" sz="1600" b="1" u="sng" dirty="0" smtClean="0"/>
              <a:t>Цели и задачи игры.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1.	Формирование у учащихся готовности  к защите Отечества, навыков и умений, необходимых для службы в Вооруженных силах России, чрезвычайных ситуаций и экстремальных условий.</a:t>
            </a:r>
          </a:p>
          <a:p>
            <a:pPr>
              <a:buNone/>
            </a:pPr>
            <a:r>
              <a:rPr lang="ru-RU" sz="1600" dirty="0" smtClean="0"/>
              <a:t>2.	Воспитание    уважительного    отношения    к    историко-военным  традициям,   укрепление   физического   здоровья  и  патриотического  духа молодежи.</a:t>
            </a:r>
          </a:p>
          <a:p>
            <a:pPr>
              <a:buNone/>
            </a:pPr>
            <a:r>
              <a:rPr lang="ru-RU" sz="1600" dirty="0" smtClean="0"/>
              <a:t>3.	Укрепление и расширение связи и взаимодействия молодежных объединений и организаций, образовательных учреждений с воинскими формированиями и советами ветеранов войны, труда, Вооруженных Сил и правоохранительных органов.</a:t>
            </a:r>
          </a:p>
          <a:p>
            <a:pPr>
              <a:buNone/>
            </a:pPr>
            <a:r>
              <a:rPr lang="ru-RU" sz="1600" dirty="0" smtClean="0"/>
              <a:t>4.      Пропаганда активного и здорового образа жизни.</a:t>
            </a:r>
          </a:p>
          <a:p>
            <a:pPr>
              <a:buNone/>
            </a:pPr>
            <a:r>
              <a:rPr lang="ru-RU" sz="1600" dirty="0" smtClean="0"/>
              <a:t>5.      Выявление лучших команд.</a:t>
            </a: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	</a:t>
            </a:r>
            <a:r>
              <a:rPr lang="ru-RU" sz="1600" b="1" u="sng" dirty="0" smtClean="0"/>
              <a:t>Состав команд: </a:t>
            </a:r>
          </a:p>
          <a:p>
            <a:pPr algn="ctr">
              <a:buNone/>
            </a:pPr>
            <a:r>
              <a:rPr lang="ru-RU" sz="1600" dirty="0" smtClean="0"/>
              <a:t>старшая возрастная группа – 6 юношей .</a:t>
            </a:r>
          </a:p>
          <a:p>
            <a:pPr algn="ctr">
              <a:buNone/>
            </a:pPr>
            <a:r>
              <a:rPr lang="ru-RU" sz="1600" b="1" u="sng" dirty="0" smtClean="0"/>
              <a:t>Возраст участников: </a:t>
            </a:r>
          </a:p>
          <a:p>
            <a:pPr algn="ctr">
              <a:buNone/>
            </a:pPr>
            <a:r>
              <a:rPr lang="ru-RU" sz="1600" dirty="0" smtClean="0"/>
              <a:t> 9 - 11 классы.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«Завтрак»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7901014" cy="12858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Для каждого участника на тарелке лежит долька лимона и  половинка банана. Один из участников команды должен съесть по очереди или дольку лимона или половинку банана.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user\Desktop\Марков 1\месячник 23 февраля\парни 15\фото\IMG_36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2214555"/>
            <a:ext cx="3357587" cy="2518190"/>
          </a:xfrm>
          <a:prstGeom prst="rect">
            <a:avLst/>
          </a:prstGeom>
          <a:noFill/>
        </p:spPr>
      </p:pic>
      <p:pic>
        <p:nvPicPr>
          <p:cNvPr id="8195" name="Picture 3" descr="C:\Users\user\Desktop\Марков 1\месячник 23 февраля\парни 15\фото\IMG_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643313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Подведение итогов и награждение команд.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user\Desktop\Марков 1\месячник 23 февраля\парни 15\фото\IMG_36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428868"/>
            <a:ext cx="2464610" cy="3286148"/>
          </a:xfrm>
          <a:prstGeom prst="rect">
            <a:avLst/>
          </a:prstGeom>
          <a:noFill/>
        </p:spPr>
      </p:pic>
      <p:pic>
        <p:nvPicPr>
          <p:cNvPr id="9219" name="Picture 3" descr="C:\Users\user\Desktop\Марков 1\месячник 23 февраля\парни 15\фото\IMG_36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28868"/>
            <a:ext cx="2344338" cy="3125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Победители получили сладкий приз торт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user\Desktop\Марков 1\месячник 23 февраля\парни 15\фото\IMG_36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643050"/>
            <a:ext cx="2857520" cy="38100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5429264"/>
            <a:ext cx="32861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100" b="1" dirty="0" smtClean="0">
                <a:solidFill>
                  <a:srgbClr val="002060"/>
                </a:solidFill>
              </a:rPr>
              <a:t>Материал подготовил и провёл мероприятие</a:t>
            </a:r>
          </a:p>
          <a:p>
            <a:pPr algn="ctr">
              <a:buNone/>
            </a:pPr>
            <a:r>
              <a:rPr lang="ru-RU" sz="1100" b="1" dirty="0" smtClean="0">
                <a:solidFill>
                  <a:srgbClr val="002060"/>
                </a:solidFill>
              </a:rPr>
              <a:t>преподаватель-организатор</a:t>
            </a:r>
          </a:p>
          <a:p>
            <a:pPr algn="ctr">
              <a:buNone/>
            </a:pPr>
            <a:r>
              <a:rPr lang="ru-RU" sz="1100" b="1" dirty="0" smtClean="0">
                <a:solidFill>
                  <a:srgbClr val="002060"/>
                </a:solidFill>
              </a:rPr>
              <a:t> ОБЖ </a:t>
            </a:r>
          </a:p>
          <a:p>
            <a:pPr algn="ctr">
              <a:buNone/>
            </a:pPr>
            <a:r>
              <a:rPr lang="ru-RU" sz="1100" b="1" dirty="0" smtClean="0">
                <a:solidFill>
                  <a:srgbClr val="002060"/>
                </a:solidFill>
              </a:rPr>
              <a:t>МБОУСОШ № 31 </a:t>
            </a:r>
          </a:p>
          <a:p>
            <a:pPr algn="ctr">
              <a:buNone/>
            </a:pPr>
            <a:r>
              <a:rPr lang="ru-RU" sz="1100" b="1" dirty="0" smtClean="0">
                <a:solidFill>
                  <a:srgbClr val="002060"/>
                </a:solidFill>
              </a:rPr>
              <a:t>Марков Александр Сергеевич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Игра проходила по нескольким конкурсам.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/>
              <a:t>Ведущий:</a:t>
            </a:r>
            <a:endParaRPr lang="ru-RU" dirty="0" smtClean="0"/>
          </a:p>
          <a:p>
            <a:r>
              <a:rPr lang="ru-RU" dirty="0" smtClean="0"/>
              <a:t>  -Здравствуйте дорогие друзья! Мы начинаем наш конкурс «А ну-ка, парни!», посвящённый Дню защитников Отечества.</a:t>
            </a:r>
          </a:p>
          <a:p>
            <a:r>
              <a:rPr lang="ru-RU" dirty="0" smtClean="0"/>
              <a:t>   -Сегодня в этом конкурсе участвуют 4 команды (Ведущий называет 1-ю команду)</a:t>
            </a:r>
          </a:p>
          <a:p>
            <a:r>
              <a:rPr lang="ru-RU" dirty="0" smtClean="0"/>
              <a:t>- Представьтесь! (команда строится, звучит девиз; приглашается 2-я команда,3-я и т.д.)</a:t>
            </a:r>
          </a:p>
          <a:p>
            <a:r>
              <a:rPr lang="ru-RU" dirty="0" smtClean="0"/>
              <a:t>- Разрешите представить наше жюри, которое будет оценивать конкурсы      (3 чел.)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Конкурс «Танцевальный».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7"/>
            <a:ext cx="7758138" cy="107157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Один юноша из команды должен пригласить на танец девушку из своего класса и протанцевать с ней вальс. Жюри должно учитывать момент приглашения на танец, процесс танца и момент окончания танца (кавалер должен проводить даму на место и проститься с ней поклоном головы).</a:t>
            </a:r>
          </a:p>
          <a:p>
            <a:endParaRPr lang="ru-RU" dirty="0"/>
          </a:p>
        </p:txBody>
      </p:sp>
      <p:pic>
        <p:nvPicPr>
          <p:cNvPr id="1027" name="Picture 3" descr="C:\Users\user\Desktop\Марков 1\месячник 23 февраля\парни 15\фото\IMG_3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571745"/>
            <a:ext cx="3357554" cy="2518166"/>
          </a:xfrm>
          <a:prstGeom prst="rect">
            <a:avLst/>
          </a:prstGeom>
          <a:noFill/>
        </p:spPr>
      </p:pic>
      <p:pic>
        <p:nvPicPr>
          <p:cNvPr id="1028" name="Picture 4" descr="C:\Users\user\Desktop\Марков 1\месячник 23 февраля\парни 15\фото\IMG_3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«Спортивный»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3"/>
            <a:ext cx="8258204" cy="6429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Приглашаются  представители  команд к перекладине (на подтягивание) (1 раз – 1 балл)</a:t>
            </a:r>
            <a:endParaRPr lang="ru-RU" dirty="0"/>
          </a:p>
        </p:txBody>
      </p:sp>
      <p:pic>
        <p:nvPicPr>
          <p:cNvPr id="2050" name="Picture 2" descr="C:\Users\user\Desktop\Марков 1\месячник 23 февраля\парни 15\фото\IMG_36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93090"/>
            <a:ext cx="3324220" cy="2493165"/>
          </a:xfrm>
          <a:prstGeom prst="rect">
            <a:avLst/>
          </a:prstGeom>
          <a:noFill/>
        </p:spPr>
      </p:pic>
      <p:pic>
        <p:nvPicPr>
          <p:cNvPr id="2051" name="Picture 3" descr="C:\Users\user\Desktop\Марков 1\месячник 23 февраля\парни 15\фото\IMG_3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«Интеллектуальный»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7829576" cy="235745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900" dirty="0" smtClean="0"/>
              <a:t>Задавались вопросы. Кто быстрее поднимет руку, тот и будет отвечать. За каждый правильный ответ – 1 балл.</a:t>
            </a:r>
          </a:p>
          <a:p>
            <a:pPr>
              <a:buNone/>
            </a:pPr>
            <a:r>
              <a:rPr lang="ru-RU" sz="2900" dirty="0" smtClean="0"/>
              <a:t>   1. Фильм о любви и о пернатых? («Любовь и голуби».)</a:t>
            </a:r>
          </a:p>
          <a:p>
            <a:pPr>
              <a:buNone/>
            </a:pPr>
            <a:r>
              <a:rPr lang="ru-RU" sz="2900" dirty="0" smtClean="0"/>
              <a:t>   2.Как называются наплечные знаки в русской армии и флоте? (погоны, эполеты)</a:t>
            </a:r>
          </a:p>
          <a:p>
            <a:pPr>
              <a:buNone/>
            </a:pPr>
            <a:r>
              <a:rPr lang="ru-RU" sz="2900" dirty="0" smtClean="0"/>
              <a:t>   3.Какие средства пожаротушения считаются первичными? (лопата, ведро, лом, топор, песок, вода)</a:t>
            </a:r>
          </a:p>
          <a:p>
            <a:pPr>
              <a:buNone/>
            </a:pPr>
            <a:r>
              <a:rPr lang="ru-RU" sz="2900" dirty="0" smtClean="0"/>
              <a:t>   4.Фильм о бесценной конечности? («Бриллиантовая рука».)</a:t>
            </a:r>
          </a:p>
          <a:p>
            <a:pPr>
              <a:buNone/>
            </a:pPr>
            <a:r>
              <a:rPr lang="ru-RU" sz="2900" dirty="0" smtClean="0"/>
              <a:t>   5. Как называется подросток, изучающий морское дело? (юнга)</a:t>
            </a:r>
          </a:p>
          <a:p>
            <a:pPr>
              <a:buNone/>
            </a:pPr>
            <a:r>
              <a:rPr lang="ru-RU" sz="2900" dirty="0" smtClean="0"/>
              <a:t>   6.Что надо делать при пожаре? (позвонить по телефону "01" и, действуя по обстановке, приступить к тушению пожара)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endParaRPr lang="ru-RU" sz="2900" dirty="0"/>
          </a:p>
        </p:txBody>
      </p:sp>
      <p:pic>
        <p:nvPicPr>
          <p:cNvPr id="3074" name="Picture 2" descr="C:\Users\user\Desktop\Марков 1\месячник 23 февраля\парни 15\фото\IMG_36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357562"/>
            <a:ext cx="3619524" cy="2714644"/>
          </a:xfrm>
          <a:prstGeom prst="rect">
            <a:avLst/>
          </a:prstGeom>
          <a:noFill/>
        </p:spPr>
      </p:pic>
      <p:pic>
        <p:nvPicPr>
          <p:cNvPr id="3075" name="Picture 3" descr="C:\Users\user\Desktop\Марков 1\месячник 23 февраля\парни 15\фото\IMG_3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Конкурс «Попрыгун»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1"/>
            <a:ext cx="8043890" cy="5715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Этот конкурс со скакалкой. Кто пропрыгает дольше всех, тот получает  наибольшее количество баллов.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user\Desktop\Марков 1\месячник 23 февраля\парни 15\фото\IMG_36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</a:t>
            </a:r>
            <a:r>
              <a:rPr lang="ru-RU" b="1" i="1" dirty="0" smtClean="0">
                <a:solidFill>
                  <a:srgbClr val="FF0000"/>
                </a:solidFill>
              </a:rPr>
              <a:t>«Тачка»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9"/>
            <a:ext cx="8186766" cy="20002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Игроки каждой команды делятся на пары, причем одному из них придется стать тачкой (грузовой тележкой с одним колесиком и двумя ручками). Роль колесика будут выполнять руки, а ручек тачки – ноги. По команде ведущего один из игроков (выполняющий роль «тачки») ложится на землю, делая упор на руки, в второй участник («водитель тачки») берет своего партнера за ноги,  так, чтобы корпус «тачки» оказался  параллельным земле. «Тачка», перебирая руки должна доехать до заранее определенной точки (флажка или стула) и вернуться обратно к команде, где к движению готовится следующая «тачка».Побеждает в эстафете команда, все «тачки» которой быстрее преодолели дистанцию и оказались на финише.</a:t>
            </a:r>
          </a:p>
          <a:p>
            <a:endParaRPr lang="ru-RU" dirty="0"/>
          </a:p>
        </p:txBody>
      </p:sp>
      <p:pic>
        <p:nvPicPr>
          <p:cNvPr id="5122" name="Picture 2" descr="C:\Users\user\Desktop\Марков 1\месячник 23 февраля\парни 15\фото\IMG_3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161107"/>
            <a:ext cx="3214709" cy="2411033"/>
          </a:xfrm>
          <a:prstGeom prst="rect">
            <a:avLst/>
          </a:prstGeom>
          <a:noFill/>
        </p:spPr>
      </p:pic>
      <p:pic>
        <p:nvPicPr>
          <p:cNvPr id="5123" name="Picture 3" descr="C:\Users\user\Desktop\Марков 1\месячник 23 февраля\парни 15\фото\IMG_3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1" y="3143248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Конкурс «Стрельба»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8043890" cy="7858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Каждый солдат должен метко стрелять, иметь зоркие глаза. Задача каждой команды по очереди показать свою меткость и набрать как можно больше очков.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user\Desktop\Марков 1\месячник 23 февраля\парни 15\фото\IMG_36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2929467" cy="2197100"/>
          </a:xfrm>
          <a:prstGeom prst="rect">
            <a:avLst/>
          </a:prstGeom>
          <a:noFill/>
        </p:spPr>
      </p:pic>
      <p:pic>
        <p:nvPicPr>
          <p:cNvPr id="6147" name="Picture 3" descr="C:\Users\user\Desktop\Марков 1\месячник 23 февраля\парни 15\фото\IMG_3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857365"/>
            <a:ext cx="2857520" cy="2143140"/>
          </a:xfrm>
          <a:prstGeom prst="rect">
            <a:avLst/>
          </a:prstGeom>
          <a:noFill/>
        </p:spPr>
      </p:pic>
      <p:pic>
        <p:nvPicPr>
          <p:cNvPr id="6149" name="Picture 5" descr="C:\Users\user\Desktop\Марков 1\месячник 23 февраля\парни 15\фото\IMG_3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161214"/>
            <a:ext cx="3238524" cy="2428893"/>
          </a:xfrm>
          <a:prstGeom prst="rect">
            <a:avLst/>
          </a:prstGeom>
          <a:noFill/>
        </p:spPr>
      </p:pic>
      <p:pic>
        <p:nvPicPr>
          <p:cNvPr id="6150" name="Picture 6" descr="C:\Users\user\Desktop\Марков 1\месячник 23 февраля\парни 15\фото\IMG_36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 « Заплести косу»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8115328" cy="7858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Оценивается быстрота и правильность плетения косы.</a:t>
            </a:r>
          </a:p>
          <a:p>
            <a:endParaRPr lang="ru-RU" dirty="0"/>
          </a:p>
        </p:txBody>
      </p:sp>
      <p:pic>
        <p:nvPicPr>
          <p:cNvPr id="7171" name="Picture 3" descr="C:\Users\user\Desktop\Марков 1\месячник 23 февраля\парни 15\фото\IMG_3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00306"/>
            <a:ext cx="3286148" cy="2417215"/>
          </a:xfrm>
          <a:prstGeom prst="rect">
            <a:avLst/>
          </a:prstGeom>
          <a:noFill/>
        </p:spPr>
      </p:pic>
      <p:pic>
        <p:nvPicPr>
          <p:cNvPr id="7172" name="Picture 4" descr="C:\Users\user\Desktop\Марков 1\месячник 23 февраля\парни 15\фото\IMG_3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710" y="2000240"/>
            <a:ext cx="241103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281</Words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«А ну-ка парни!».  </vt:lpstr>
      <vt:lpstr>Игра проходила по нескольким конкурсам.</vt:lpstr>
      <vt:lpstr>Конкурс «Танцевальный». </vt:lpstr>
      <vt:lpstr>Конкурс «Спортивный»     </vt:lpstr>
      <vt:lpstr>Конкурс «Интеллектуальный»</vt:lpstr>
      <vt:lpstr> Конкурс «Попрыгун» </vt:lpstr>
      <vt:lpstr>Конкурс «Тачка» </vt:lpstr>
      <vt:lpstr>Конкурс «Стрельба» </vt:lpstr>
      <vt:lpstr>Конкурс  « Заплести косу»</vt:lpstr>
      <vt:lpstr>Конкурс «Завтрак»</vt:lpstr>
      <vt:lpstr>Подведение итогов и награждение команд.   </vt:lpstr>
      <vt:lpstr>Победители получили сладкий приз торт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«А ну-ка парни!».  </dc:title>
  <dc:creator>user</dc:creator>
  <cp:lastModifiedBy>user</cp:lastModifiedBy>
  <cp:revision>25</cp:revision>
  <dcterms:created xsi:type="dcterms:W3CDTF">2015-02-03T07:56:43Z</dcterms:created>
  <dcterms:modified xsi:type="dcterms:W3CDTF">2015-03-12T10:44:19Z</dcterms:modified>
</cp:coreProperties>
</file>